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89" r:id="rId2"/>
    <p:sldId id="383" r:id="rId3"/>
    <p:sldId id="384" r:id="rId4"/>
    <p:sldId id="363" r:id="rId5"/>
    <p:sldId id="365" r:id="rId6"/>
    <p:sldId id="369" r:id="rId7"/>
    <p:sldId id="366" r:id="rId8"/>
    <p:sldId id="362" r:id="rId9"/>
    <p:sldId id="370" r:id="rId10"/>
    <p:sldId id="371" r:id="rId11"/>
    <p:sldId id="291" r:id="rId12"/>
    <p:sldId id="381" r:id="rId13"/>
    <p:sldId id="380" r:id="rId14"/>
    <p:sldId id="382" r:id="rId15"/>
    <p:sldId id="367" r:id="rId16"/>
    <p:sldId id="300" r:id="rId17"/>
    <p:sldId id="364" r:id="rId18"/>
    <p:sldId id="385" r:id="rId19"/>
    <p:sldId id="373" r:id="rId20"/>
    <p:sldId id="297" r:id="rId21"/>
    <p:sldId id="293" r:id="rId22"/>
    <p:sldId id="294" r:id="rId23"/>
    <p:sldId id="295" r:id="rId24"/>
    <p:sldId id="292" r:id="rId25"/>
    <p:sldId id="386" r:id="rId26"/>
    <p:sldId id="296" r:id="rId27"/>
    <p:sldId id="374" r:id="rId28"/>
    <p:sldId id="304" r:id="rId29"/>
    <p:sldId id="305" r:id="rId30"/>
    <p:sldId id="375" r:id="rId31"/>
    <p:sldId id="306" r:id="rId32"/>
    <p:sldId id="376" r:id="rId33"/>
    <p:sldId id="307" r:id="rId34"/>
    <p:sldId id="308" r:id="rId35"/>
    <p:sldId id="309" r:id="rId36"/>
    <p:sldId id="310" r:id="rId37"/>
    <p:sldId id="377" r:id="rId38"/>
    <p:sldId id="311" r:id="rId39"/>
    <p:sldId id="312" r:id="rId40"/>
    <p:sldId id="315" r:id="rId41"/>
    <p:sldId id="313" r:id="rId42"/>
    <p:sldId id="314" r:id="rId43"/>
    <p:sldId id="316" r:id="rId44"/>
    <p:sldId id="265" r:id="rId4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31698-84D8-42BD-BCE1-753DFB7742E7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DE5A4-8734-44FF-8CB2-8510B228D6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244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B804-BCAE-4A2E-B44B-8F470A0FF56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842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B804-BCAE-4A2E-B44B-8F470A0FF568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002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B804-BCAE-4A2E-B44B-8F470A0FF568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348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B804-BCAE-4A2E-B44B-8F470A0FF568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859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B804-BCAE-4A2E-B44B-8F470A0FF568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448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B804-BCAE-4A2E-B44B-8F470A0FF568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07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B804-BCAE-4A2E-B44B-8F470A0FF568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022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B804-BCAE-4A2E-B44B-8F470A0FF568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182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B804-BCAE-4A2E-B44B-8F470A0FF568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196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B804-BCAE-4A2E-B44B-8F470A0FF568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14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D9414-2FA4-12D2-F878-D57ED1E79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BA0AE7-FDE7-6C7A-396F-13E74C519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845A1B-F839-9F03-BCBD-358A0B2D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7E7C-8B2C-443B-812C-A4AB6668AC48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F32275-A895-C3D9-D385-BC8E60B4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CE360A-EB80-ED1C-2540-4A157F35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D3D2-4CEA-4911-BDB5-3300699C6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97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ECC93-3CEF-5818-3D79-D9A8C263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EED356-5D55-0DE3-ABB1-C781867A6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067A2F-3D22-093F-0957-99224450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7E7C-8B2C-443B-812C-A4AB6668AC48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1A5EED-06CC-4621-015D-811E864E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058076-2712-D0FF-2315-DE0AF31E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D3D2-4CEA-4911-BDB5-3300699C6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8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E779D0-2747-8833-5CD5-C357FE9BA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6718C1-5371-665E-9B0D-E387366C2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D7DBDD-0DFD-2B12-23A7-E87DB639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7E7C-8B2C-443B-812C-A4AB6668AC48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81B0EC-04A3-CAEE-B2C4-1CACC529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053229-03BE-6665-E929-F6E7C009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D3D2-4CEA-4911-BDB5-3300699C6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522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3B020-25AF-19C4-583F-D901E81C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A6477F-8936-D301-B5B4-D5470BFD3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E25F47-BEEC-C617-F003-C8CA2E52D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7E7C-8B2C-443B-812C-A4AB6668AC48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ADEEF3-EDE2-31C1-8F58-31AEB9CC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8DCB84-73DA-484F-0497-A134A0A2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D3D2-4CEA-4911-BDB5-3300699C6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62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9C6D4-CB7D-5E35-2903-F6B6BD8C6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ECF677-5FA9-636A-5FF8-DDB838C40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DB1506-A0DA-5CB5-200E-45EF965F8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7E7C-8B2C-443B-812C-A4AB6668AC48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93061F-BE10-F675-73B4-789C605C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DEF1E4-9B80-9798-5BC2-D67D8AC2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D3D2-4CEA-4911-BDB5-3300699C6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35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903E4-9F53-236A-10B7-DCB19157D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801DEE-B6C6-CFF9-3A23-D9F96FDF0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3D29B0-77C9-CA15-52A6-A8DB93197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09553B-1192-4439-41C0-0A694992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7E7C-8B2C-443B-812C-A4AB6668AC48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87190A-9364-326F-7783-80553D40A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94EAF5-B406-EE71-A9CA-15EFA7E6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D3D2-4CEA-4911-BDB5-3300699C6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16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59DF9-7652-123F-B82B-14CA3BE3F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6ADEA8-F48B-B04B-97E8-A0F991C6E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EF1EB1-5757-29B8-18EF-59A633938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1520747-330B-ED85-51A4-DB36B5B27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13D0A0D-3F3A-08C3-71D3-97B6049F5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9B3FA73-21C7-44E0-4C38-5218A05AD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7E7C-8B2C-443B-812C-A4AB6668AC48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C595A13-9E80-C5C0-F643-1E5F9CF4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6076456-0021-07DA-E109-86BDCA4A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D3D2-4CEA-4911-BDB5-3300699C6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48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A79D6-B456-8C1B-0F18-6EAA8684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D1ECC5-1805-E164-889C-97A120EAD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7E7C-8B2C-443B-812C-A4AB6668AC48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BC996C-05B0-7BC0-EBAF-A6AADC04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9AAB0F1-313D-6D81-425E-F34CCBBD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D3D2-4CEA-4911-BDB5-3300699C6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26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D15759E-06BD-1889-8BC4-83032AB6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7E7C-8B2C-443B-812C-A4AB6668AC48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7D0E2B4-7E4A-EB98-4EC3-E3FFCFF4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798E13-0DAD-57F1-551E-7D5F7597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D3D2-4CEA-4911-BDB5-3300699C6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58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94EA5-3F76-481F-38A3-403DD713B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380EF2-71ED-90E7-342E-4F81CE5CD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67173C-92EA-07DD-BD2C-7F55FE368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60004B-6261-6830-88E4-A2C0AD41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7E7C-8B2C-443B-812C-A4AB6668AC48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A154E9-6C4B-626C-868F-928F8A0A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8B83B4-B516-F235-EBDD-26DA480E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D3D2-4CEA-4911-BDB5-3300699C6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45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8C3BA-C899-7FE5-B127-7C06C5E37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DAEC99-64EA-A4CC-9F43-12C6E8EBE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565897-CF3E-8F59-DEC4-7E5AC109F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034D1B-BEDF-FD5C-8413-F338611E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7E7C-8B2C-443B-812C-A4AB6668AC48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6B1ADA-2DC1-DD0C-E813-134D0A45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733768-7F62-A5F3-4E82-1A37FB0A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D3D2-4CEA-4911-BDB5-3300699C6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89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3384F82-AFB2-C800-2AAB-CEBD64C24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5A255B-6FA5-6700-C8C4-F37F76FA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F765F0-27A0-14AA-5C2C-4DF96002C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D97E7C-8B2C-443B-812C-A4AB6668AC48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3C6809-80E5-2407-08CC-F79122D06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F04201-0ECB-FDC1-77DB-9D5CA4763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C4D3D2-4CEA-4911-BDB5-3300699C6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18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2BCAF40-9C5C-8688-25F8-D402D3878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61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A6C561-2124-F1CF-A7CC-5B6D337CA971}"/>
              </a:ext>
            </a:extLst>
          </p:cNvPr>
          <p:cNvSpPr txBox="1"/>
          <p:nvPr/>
        </p:nvSpPr>
        <p:spPr>
          <a:xfrm>
            <a:off x="0" y="-1"/>
            <a:ext cx="12192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OpenTK.Graphics.OpenGL4;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OpenTK.Windowing.Common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OpenTK.Windowing.Desktop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OpenTK.Windowing.GraphicsLibraryFramework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namespace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SeuNamespaceAqui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Program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: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GameWindow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Texture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protected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override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OnLoad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[...]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texture = new Texture();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protected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override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OnRenderFrame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FrameEventArgs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[...]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texture.bind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8732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6F3C87-06D4-9580-BE60-BA07333B4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16000" y="549000"/>
            <a:ext cx="5760000" cy="57600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9FEF713-4C35-8F8A-39C3-8D1BA3B4C0FC}"/>
              </a:ext>
            </a:extLst>
          </p:cNvPr>
          <p:cNvGrpSpPr/>
          <p:nvPr/>
        </p:nvGrpSpPr>
        <p:grpSpPr>
          <a:xfrm>
            <a:off x="2954829" y="-26432"/>
            <a:ext cx="8440741" cy="6528300"/>
            <a:chOff x="5078904" y="-867139"/>
            <a:chExt cx="8440741" cy="6528300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8C937A3-F7DC-880A-55EA-93FAAD6415CD}"/>
                </a:ext>
              </a:extLst>
            </p:cNvPr>
            <p:cNvCxnSpPr>
              <a:cxnSpLocks/>
            </p:cNvCxnSpPr>
            <p:nvPr/>
          </p:nvCxnSpPr>
          <p:spPr>
            <a:xfrm>
              <a:off x="5354587" y="5461050"/>
              <a:ext cx="7603083" cy="72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6F0290C-591C-EA2A-0596-FCA13FA9C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-507332"/>
              <a:ext cx="2226" cy="597868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A8E8075-19E5-7191-B8A2-922997272E6B}"/>
                </a:ext>
              </a:extLst>
            </p:cNvPr>
            <p:cNvSpPr txBox="1"/>
            <p:nvPr/>
          </p:nvSpPr>
          <p:spPr>
            <a:xfrm>
              <a:off x="13081705" y="529182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4E1AA79-B866-A313-B7D1-CEBA7D6AF117}"/>
                </a:ext>
              </a:extLst>
            </p:cNvPr>
            <p:cNvSpPr txBox="1"/>
            <p:nvPr/>
          </p:nvSpPr>
          <p:spPr>
            <a:xfrm>
              <a:off x="5078904" y="-867139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CEC6DE4D-6A84-9F94-F6D8-F9CDE551CFAF}"/>
              </a:ext>
            </a:extLst>
          </p:cNvPr>
          <p:cNvSpPr/>
          <p:nvPr/>
        </p:nvSpPr>
        <p:spPr>
          <a:xfrm>
            <a:off x="8801850" y="37267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8CD88D5-E83A-7618-95B4-5BA2AD9D8057}"/>
              </a:ext>
            </a:extLst>
          </p:cNvPr>
          <p:cNvSpPr txBox="1"/>
          <p:nvPr/>
        </p:nvSpPr>
        <p:spPr>
          <a:xfrm>
            <a:off x="1540411" y="6110577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0.0f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9561DD8-32E3-C3CE-56E9-BF575F1659D6}"/>
              </a:ext>
            </a:extLst>
          </p:cNvPr>
          <p:cNvSpPr txBox="1"/>
          <p:nvPr/>
        </p:nvSpPr>
        <p:spPr>
          <a:xfrm>
            <a:off x="1549287" y="364334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1.0f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85810AB-B88D-650E-9BCB-A7A6A97E7396}"/>
              </a:ext>
            </a:extLst>
          </p:cNvPr>
          <p:cNvSpPr txBox="1"/>
          <p:nvPr/>
        </p:nvSpPr>
        <p:spPr>
          <a:xfrm>
            <a:off x="9191675" y="3429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1.0f, 1.0f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1E69FC2-11A7-CB75-5B04-BA81F2B7D7B0}"/>
              </a:ext>
            </a:extLst>
          </p:cNvPr>
          <p:cNvSpPr txBox="1"/>
          <p:nvPr/>
        </p:nvSpPr>
        <p:spPr>
          <a:xfrm>
            <a:off x="9213583" y="611277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1.0f, 0.0f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F8802344-A515-9ED1-074C-B40C7BE140E0}"/>
              </a:ext>
            </a:extLst>
          </p:cNvPr>
          <p:cNvSpPr/>
          <p:nvPr/>
        </p:nvSpPr>
        <p:spPr>
          <a:xfrm>
            <a:off x="8801850" y="612532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CDDBC62-24CB-3CA3-9D4B-2EF028CBDCD6}"/>
              </a:ext>
            </a:extLst>
          </p:cNvPr>
          <p:cNvSpPr/>
          <p:nvPr/>
        </p:nvSpPr>
        <p:spPr>
          <a:xfrm>
            <a:off x="3039675" y="612532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18099E7F-8FF6-97DB-9EC0-EC0E03745F1A}"/>
              </a:ext>
            </a:extLst>
          </p:cNvPr>
          <p:cNvSpPr/>
          <p:nvPr/>
        </p:nvSpPr>
        <p:spPr>
          <a:xfrm>
            <a:off x="3039675" y="37267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E03B6BA-1DD4-9BDA-4AF0-6042FA06D5F7}"/>
              </a:ext>
            </a:extLst>
          </p:cNvPr>
          <p:cNvSpPr txBox="1"/>
          <p:nvPr/>
        </p:nvSpPr>
        <p:spPr>
          <a:xfrm>
            <a:off x="10460605" y="2825214"/>
            <a:ext cx="14510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0.0f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1.0f, 0.0f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1.0f, 1.0f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1.0f</a:t>
            </a:r>
          </a:p>
        </p:txBody>
      </p:sp>
    </p:spTree>
    <p:extLst>
      <p:ext uri="{BB962C8B-B14F-4D97-AF65-F5344CB8AC3E}">
        <p14:creationId xmlns:p14="http://schemas.microsoft.com/office/powerpoint/2010/main" val="1672367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844E34-B188-5E9D-9E2E-AC3903009040}"/>
              </a:ext>
            </a:extLst>
          </p:cNvPr>
          <p:cNvSpPr txBox="1"/>
          <p:nvPr/>
        </p:nvSpPr>
        <p:spPr>
          <a:xfrm>
            <a:off x="0" y="-1"/>
            <a:ext cx="1219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private float[]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vertexBuffer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new float[300000];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anose="020B0609020204030204" pitchFamily="49" charset="0"/>
              </a:rPr>
              <a:t>private int vertices = 0;</a:t>
            </a:r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Tesselator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x0 = -0.5f;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x1 = 0.5f;</a:t>
            </a:r>
          </a:p>
          <a:p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y0 = -0.5f;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y1 = 0.5f;</a:t>
            </a:r>
          </a:p>
          <a:p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this.vertex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(x0, y0); //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bottom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this.vertex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(x1, y0); //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bottom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this.vertex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(x1, y1); // top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this.vertex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(x0, y1); // top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[...]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vertex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x,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y) {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vertexBuffer</a:t>
            </a:r>
            <a:r>
              <a:rPr lang="fr-FR" sz="1600" dirty="0">
                <a:solidFill>
                  <a:schemeClr val="bg1"/>
                </a:solidFill>
                <a:latin typeface="Consolas" panose="020B0609020204030204" pitchFamily="49" charset="0"/>
              </a:rPr>
              <a:t>[vertices * 2 + 0] = x;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vertexBuffer</a:t>
            </a:r>
            <a:r>
              <a:rPr lang="fr-FR" sz="1600" dirty="0">
                <a:solidFill>
                  <a:schemeClr val="bg1"/>
                </a:solidFill>
                <a:latin typeface="Consolas" panose="020B0609020204030204" pitchFamily="49" charset="0"/>
              </a:rPr>
              <a:t>[vertices * 2 + 1] = y;</a:t>
            </a:r>
          </a:p>
          <a:p>
            <a:endParaRPr lang="fr-F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vertices++;</a:t>
            </a:r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2783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844E34-B188-5E9D-9E2E-AC3903009040}"/>
              </a:ext>
            </a:extLst>
          </p:cNvPr>
          <p:cNvSpPr txBox="1"/>
          <p:nvPr/>
        </p:nvSpPr>
        <p:spPr>
          <a:xfrm>
            <a:off x="0" y="-1"/>
            <a:ext cx="12192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private float[]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texCoordBuffer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new float[200000];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TBO; // Texture Buffer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void flush() {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GL.GenBuffers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(1, out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this.TBO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GL.BindBuffer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BufferTarget.ArrayBuffer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this.TBO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GL.BufferData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BufferTarget.ArrayBuffer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this.texCoordBuffer.Length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*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),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this.texCoordBuffer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BufferUsageHint.StaticDraw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GL.VertexAttribPointer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(1, 2,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VertexAttribPointerType.Float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, false, 0, 0);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GL.EnableVertexAttribArray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(1);</a:t>
            </a:r>
          </a:p>
          <a:p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u,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v) {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this.texCoordBuffer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this.vertices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* 2 + 0] = u;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this.texCoordBuffer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this.vertices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* 2 + 1] = v;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2235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844E34-B188-5E9D-9E2E-AC3903009040}"/>
              </a:ext>
            </a:extLst>
          </p:cNvPr>
          <p:cNvSpPr txBox="1"/>
          <p:nvPr/>
        </p:nvSpPr>
        <p:spPr>
          <a:xfrm>
            <a:off x="0" y="-1"/>
            <a:ext cx="121920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private float[]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vertexBuffer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= new float[300000];</a:t>
            </a:r>
          </a:p>
          <a:p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private int vertices = 0;</a:t>
            </a:r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Tesselator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x0 = -0.5f;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x1 = 0.5f;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y0 = -0.5f;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y1 = 0.5f;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u0 = 0.0f;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v0 = 0.0f;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u1 = 1.0f;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v1 = 1.0f;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(u0, v0);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this.vertex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(x0, y0); //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bottom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(u1, v0);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this.vertex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(x1, y0); //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bottom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(u1, v1);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this.vertex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(x1, y1); // top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(u0, v1);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this.vertex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(x0, y1); // top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[...]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vertex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x,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y) {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v) {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[...]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1288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A84F74-B869-F9A3-7714-94304E847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69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484C43A-25DE-8750-EA37-1F76A60A79C1}"/>
              </a:ext>
            </a:extLst>
          </p:cNvPr>
          <p:cNvSpPr txBox="1"/>
          <p:nvPr/>
        </p:nvSpPr>
        <p:spPr>
          <a:xfrm>
            <a:off x="2973991" y="3244334"/>
            <a:ext cx="624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StbImage.stbi_set_flip_vertically_on_load</a:t>
            </a:r>
            <a:r>
              <a:rPr lang="en-US" sz="1800" dirty="0">
                <a:solidFill>
                  <a:schemeClr val="bg1"/>
                </a:solidFill>
                <a:latin typeface="Cascadia Mono" panose="020B0609020000020004" pitchFamily="49" charset="0"/>
              </a:rPr>
              <a:t>(1);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14C7BE4-8939-3459-B323-37CBE1763DF8}"/>
              </a:ext>
            </a:extLst>
          </p:cNvPr>
          <p:cNvSpPr txBox="1"/>
          <p:nvPr/>
        </p:nvSpPr>
        <p:spPr>
          <a:xfrm>
            <a:off x="161824" y="87335"/>
            <a:ext cx="261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Então acrescentamos essa linha..</a:t>
            </a:r>
          </a:p>
        </p:txBody>
      </p:sp>
    </p:spTree>
    <p:extLst>
      <p:ext uri="{BB962C8B-B14F-4D97-AF65-F5344CB8AC3E}">
        <p14:creationId xmlns:p14="http://schemas.microsoft.com/office/powerpoint/2010/main" val="771747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A6C561-2124-F1CF-A7CC-5B6D337CA971}"/>
              </a:ext>
            </a:extLst>
          </p:cNvPr>
          <p:cNvSpPr txBox="1"/>
          <p:nvPr/>
        </p:nvSpPr>
        <p:spPr>
          <a:xfrm>
            <a:off x="0" y="0"/>
            <a:ext cx="12192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using OpenTK.Graphics.OpenGL4;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using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StbImageSharp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Texture() {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texture;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Texture(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texturePath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GL.GenTextures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(1, out texture);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GL.BindTexture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(TextureTarget.Texture2D, texture);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GL_TEXTURE_2D agora terão efeito neste objeto de textura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GL.TexParameter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(TextureTarget.Texture2D,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TextureParameterName.TextureWrapS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TextureWrapMode.Repeat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GL.TexParameter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(TextureTarget.Texture2D,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TextureParameterName.TextureWrapT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TextureWrapMode.Repeat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GL.TexParameter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(TextureTarget.Texture2D,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TextureParameterName.TextureMinFilter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TextureMinFilter.Nearest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GL.TexParameter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(TextureTarget.Texture2D,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TextureParameterName.TextureMagFilter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TextureMagFilter.Nearest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StbImage.stbi_set_flip_vertically_on_load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ImageResult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image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ImageResult.FromStream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File.OpenRead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("../../../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/textures/" +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texturePath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ColorComponents.RedGreenBlueAlpha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image.Data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!=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GL.TexImage2D(TextureTarget.Texture2D, 0,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PixelInternalFormat.Rgba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image.Width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image.Height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0,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PixelFormat.Rgba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PixelType.UnsignedByte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image.Data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GL.GenerateMipmap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(GenerateMipmapTarget.Texture2D);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else {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Console.WriteLine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Failed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to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load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texture");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bind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GL.BindTexture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(TextureTarget.Texture2D, texture);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2514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6F3C87-06D4-9580-BE60-BA07333B4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9FEF713-4C35-8F8A-39C3-8D1BA3B4C0FC}"/>
              </a:ext>
            </a:extLst>
          </p:cNvPr>
          <p:cNvGrpSpPr/>
          <p:nvPr/>
        </p:nvGrpSpPr>
        <p:grpSpPr>
          <a:xfrm>
            <a:off x="2954829" y="-26432"/>
            <a:ext cx="8440741" cy="6528300"/>
            <a:chOff x="5078904" y="-867139"/>
            <a:chExt cx="8440741" cy="6528300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8C937A3-F7DC-880A-55EA-93FAAD6415CD}"/>
                </a:ext>
              </a:extLst>
            </p:cNvPr>
            <p:cNvCxnSpPr>
              <a:cxnSpLocks/>
            </p:cNvCxnSpPr>
            <p:nvPr/>
          </p:nvCxnSpPr>
          <p:spPr>
            <a:xfrm>
              <a:off x="5354587" y="5461050"/>
              <a:ext cx="7603083" cy="72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6F0290C-591C-EA2A-0596-FCA13FA9C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-507332"/>
              <a:ext cx="2226" cy="597868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A8E8075-19E5-7191-B8A2-922997272E6B}"/>
                </a:ext>
              </a:extLst>
            </p:cNvPr>
            <p:cNvSpPr txBox="1"/>
            <p:nvPr/>
          </p:nvSpPr>
          <p:spPr>
            <a:xfrm>
              <a:off x="13081705" y="529182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4E1AA79-B866-A313-B7D1-CEBA7D6AF117}"/>
                </a:ext>
              </a:extLst>
            </p:cNvPr>
            <p:cNvSpPr txBox="1"/>
            <p:nvPr/>
          </p:nvSpPr>
          <p:spPr>
            <a:xfrm>
              <a:off x="5078904" y="-867139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CEC6DE4D-6A84-9F94-F6D8-F9CDE551CFAF}"/>
              </a:ext>
            </a:extLst>
          </p:cNvPr>
          <p:cNvSpPr/>
          <p:nvPr/>
        </p:nvSpPr>
        <p:spPr>
          <a:xfrm>
            <a:off x="8801850" y="37267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8CD88D5-E83A-7618-95B4-5BA2AD9D8057}"/>
              </a:ext>
            </a:extLst>
          </p:cNvPr>
          <p:cNvSpPr txBox="1"/>
          <p:nvPr/>
        </p:nvSpPr>
        <p:spPr>
          <a:xfrm>
            <a:off x="1540411" y="6110577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0.0f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9561DD8-32E3-C3CE-56E9-BF575F1659D6}"/>
              </a:ext>
            </a:extLst>
          </p:cNvPr>
          <p:cNvSpPr txBox="1"/>
          <p:nvPr/>
        </p:nvSpPr>
        <p:spPr>
          <a:xfrm>
            <a:off x="1549287" y="364334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1.0f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85810AB-B88D-650E-9BCB-A7A6A97E7396}"/>
              </a:ext>
            </a:extLst>
          </p:cNvPr>
          <p:cNvSpPr txBox="1"/>
          <p:nvPr/>
        </p:nvSpPr>
        <p:spPr>
          <a:xfrm>
            <a:off x="9191675" y="3429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1.0f, 1.0f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1E69FC2-11A7-CB75-5B04-BA81F2B7D7B0}"/>
              </a:ext>
            </a:extLst>
          </p:cNvPr>
          <p:cNvSpPr txBox="1"/>
          <p:nvPr/>
        </p:nvSpPr>
        <p:spPr>
          <a:xfrm>
            <a:off x="9213583" y="611277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1.0f, 0.0f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F8802344-A515-9ED1-074C-B40C7BE140E0}"/>
              </a:ext>
            </a:extLst>
          </p:cNvPr>
          <p:cNvSpPr/>
          <p:nvPr/>
        </p:nvSpPr>
        <p:spPr>
          <a:xfrm>
            <a:off x="8801850" y="612532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CDDBC62-24CB-3CA3-9D4B-2EF028CBDCD6}"/>
              </a:ext>
            </a:extLst>
          </p:cNvPr>
          <p:cNvSpPr/>
          <p:nvPr/>
        </p:nvSpPr>
        <p:spPr>
          <a:xfrm>
            <a:off x="3039675" y="612532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18099E7F-8FF6-97DB-9EC0-EC0E03745F1A}"/>
              </a:ext>
            </a:extLst>
          </p:cNvPr>
          <p:cNvSpPr/>
          <p:nvPr/>
        </p:nvSpPr>
        <p:spPr>
          <a:xfrm>
            <a:off x="3039675" y="37267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E03B6BA-1DD4-9BDA-4AF0-6042FA06D5F7}"/>
              </a:ext>
            </a:extLst>
          </p:cNvPr>
          <p:cNvSpPr txBox="1"/>
          <p:nvPr/>
        </p:nvSpPr>
        <p:spPr>
          <a:xfrm>
            <a:off x="10460605" y="2825214"/>
            <a:ext cx="14510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0.0f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1.0f, 0.0f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1.0f, 1.0f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1.0f</a:t>
            </a:r>
          </a:p>
        </p:txBody>
      </p:sp>
    </p:spTree>
    <p:extLst>
      <p:ext uri="{BB962C8B-B14F-4D97-AF65-F5344CB8AC3E}">
        <p14:creationId xmlns:p14="http://schemas.microsoft.com/office/powerpoint/2010/main" val="134785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EDA438-8855-88F2-8DBA-7C0AF3A94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0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A6C561-2124-F1CF-A7CC-5B6D337CA971}"/>
              </a:ext>
            </a:extLst>
          </p:cNvPr>
          <p:cNvSpPr txBox="1"/>
          <p:nvPr/>
        </p:nvSpPr>
        <p:spPr>
          <a:xfrm>
            <a:off x="0" y="-1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#version 330 core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layout 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location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0) in vec3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aPos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layout(location = 1) in vec2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aTexCoord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out vec2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TexCoord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gl_Position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vec4(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aPos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1.0);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TexCoord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aTexCoord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4021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759CB76-CC0B-7A8C-999D-CFEB65D80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99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-10904" y="-3622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6F3C87-06D4-9580-BE60-BA07333B4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9FEF713-4C35-8F8A-39C3-8D1BA3B4C0FC}"/>
              </a:ext>
            </a:extLst>
          </p:cNvPr>
          <p:cNvGrpSpPr/>
          <p:nvPr/>
        </p:nvGrpSpPr>
        <p:grpSpPr>
          <a:xfrm>
            <a:off x="2954829" y="-26432"/>
            <a:ext cx="8440741" cy="6528300"/>
            <a:chOff x="5078904" y="-867139"/>
            <a:chExt cx="8440741" cy="6528300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8C937A3-F7DC-880A-55EA-93FAAD6415CD}"/>
                </a:ext>
              </a:extLst>
            </p:cNvPr>
            <p:cNvCxnSpPr>
              <a:cxnSpLocks/>
            </p:cNvCxnSpPr>
            <p:nvPr/>
          </p:nvCxnSpPr>
          <p:spPr>
            <a:xfrm>
              <a:off x="5354587" y="5461050"/>
              <a:ext cx="7603083" cy="72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6F0290C-591C-EA2A-0596-FCA13FA9C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-507332"/>
              <a:ext cx="2226" cy="597868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A8E8075-19E5-7191-B8A2-922997272E6B}"/>
                </a:ext>
              </a:extLst>
            </p:cNvPr>
            <p:cNvSpPr txBox="1"/>
            <p:nvPr/>
          </p:nvSpPr>
          <p:spPr>
            <a:xfrm>
              <a:off x="13081705" y="529182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4E1AA79-B866-A313-B7D1-CEBA7D6AF117}"/>
                </a:ext>
              </a:extLst>
            </p:cNvPr>
            <p:cNvSpPr txBox="1"/>
            <p:nvPr/>
          </p:nvSpPr>
          <p:spPr>
            <a:xfrm>
              <a:off x="5078904" y="-867139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4" name="Elipse 3">
            <a:extLst>
              <a:ext uri="{FF2B5EF4-FFF2-40B4-BE49-F238E27FC236}">
                <a16:creationId xmlns:a16="http://schemas.microsoft.com/office/drawing/2014/main" id="{2A6B4617-7B09-3552-87EE-4ED4EA3A1AF0}"/>
              </a:ext>
            </a:extLst>
          </p:cNvPr>
          <p:cNvSpPr>
            <a:spLocks noChangeAspect="1"/>
          </p:cNvSpPr>
          <p:nvPr/>
        </p:nvSpPr>
        <p:spPr>
          <a:xfrm>
            <a:off x="3184349" y="514048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EBC0478-C8E3-A582-634C-B554FD910112}"/>
              </a:ext>
            </a:extLst>
          </p:cNvPr>
          <p:cNvSpPr>
            <a:spLocks noChangeAspect="1"/>
          </p:cNvSpPr>
          <p:nvPr/>
        </p:nvSpPr>
        <p:spPr>
          <a:xfrm>
            <a:off x="3184347" y="883143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035AD5A-1510-015B-8C31-7966E5A5CF1E}"/>
              </a:ext>
            </a:extLst>
          </p:cNvPr>
          <p:cNvSpPr>
            <a:spLocks noChangeAspect="1"/>
          </p:cNvSpPr>
          <p:nvPr/>
        </p:nvSpPr>
        <p:spPr>
          <a:xfrm>
            <a:off x="3184345" y="1245095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7B153-FF75-F697-2E12-7019985A28CB}"/>
              </a:ext>
            </a:extLst>
          </p:cNvPr>
          <p:cNvSpPr>
            <a:spLocks noChangeAspect="1"/>
          </p:cNvSpPr>
          <p:nvPr/>
        </p:nvSpPr>
        <p:spPr>
          <a:xfrm>
            <a:off x="3184343" y="1607047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33CCFD6-F5D0-776B-D211-889EE1DF29A5}"/>
              </a:ext>
            </a:extLst>
          </p:cNvPr>
          <p:cNvSpPr>
            <a:spLocks noChangeAspect="1"/>
          </p:cNvSpPr>
          <p:nvPr/>
        </p:nvSpPr>
        <p:spPr>
          <a:xfrm>
            <a:off x="3184341" y="196899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BA03EBC6-01E2-5630-1C55-68C5E400B99F}"/>
              </a:ext>
            </a:extLst>
          </p:cNvPr>
          <p:cNvSpPr>
            <a:spLocks noChangeAspect="1"/>
          </p:cNvSpPr>
          <p:nvPr/>
        </p:nvSpPr>
        <p:spPr>
          <a:xfrm>
            <a:off x="3186720" y="233095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4BDAA750-9FD2-8254-FF46-A1B57F4ED6DD}"/>
              </a:ext>
            </a:extLst>
          </p:cNvPr>
          <p:cNvSpPr>
            <a:spLocks noChangeAspect="1"/>
          </p:cNvSpPr>
          <p:nvPr/>
        </p:nvSpPr>
        <p:spPr>
          <a:xfrm>
            <a:off x="3189099" y="268814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EDBB85C1-A7CC-16C8-A003-E660A435413A}"/>
              </a:ext>
            </a:extLst>
          </p:cNvPr>
          <p:cNvSpPr>
            <a:spLocks noChangeAspect="1"/>
          </p:cNvSpPr>
          <p:nvPr/>
        </p:nvSpPr>
        <p:spPr>
          <a:xfrm>
            <a:off x="3184335" y="304533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82267149-633B-C311-8EDB-0497DB2D6E3A}"/>
              </a:ext>
            </a:extLst>
          </p:cNvPr>
          <p:cNvSpPr>
            <a:spLocks noChangeAspect="1"/>
          </p:cNvSpPr>
          <p:nvPr/>
        </p:nvSpPr>
        <p:spPr>
          <a:xfrm>
            <a:off x="3184333" y="340252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06A157E-6D91-23E3-5DFF-BA3A5DD70086}"/>
              </a:ext>
            </a:extLst>
          </p:cNvPr>
          <p:cNvSpPr>
            <a:spLocks noChangeAspect="1"/>
          </p:cNvSpPr>
          <p:nvPr/>
        </p:nvSpPr>
        <p:spPr>
          <a:xfrm>
            <a:off x="3184331" y="375971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82CECE46-8E68-2502-FDBF-EA5D8FC3B090}"/>
              </a:ext>
            </a:extLst>
          </p:cNvPr>
          <p:cNvSpPr>
            <a:spLocks noChangeAspect="1"/>
          </p:cNvSpPr>
          <p:nvPr/>
        </p:nvSpPr>
        <p:spPr>
          <a:xfrm>
            <a:off x="3184329" y="411690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4AF1D6DF-CDD6-EDF5-1365-587A60D5480A}"/>
              </a:ext>
            </a:extLst>
          </p:cNvPr>
          <p:cNvSpPr>
            <a:spLocks noChangeAspect="1"/>
          </p:cNvSpPr>
          <p:nvPr/>
        </p:nvSpPr>
        <p:spPr>
          <a:xfrm>
            <a:off x="3186708" y="4483615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3CD9026A-B905-6A88-5FE9-5DC7A04BC240}"/>
              </a:ext>
            </a:extLst>
          </p:cNvPr>
          <p:cNvSpPr>
            <a:spLocks noChangeAspect="1"/>
          </p:cNvSpPr>
          <p:nvPr/>
        </p:nvSpPr>
        <p:spPr>
          <a:xfrm>
            <a:off x="3184325" y="4845567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178D0CD-EAED-5BED-9F77-8BF6FE727448}"/>
              </a:ext>
            </a:extLst>
          </p:cNvPr>
          <p:cNvSpPr>
            <a:spLocks noChangeAspect="1"/>
          </p:cNvSpPr>
          <p:nvPr/>
        </p:nvSpPr>
        <p:spPr>
          <a:xfrm>
            <a:off x="3181942" y="5205138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43ECF03F-11B8-2FD2-0E66-42EB6C02617C}"/>
              </a:ext>
            </a:extLst>
          </p:cNvPr>
          <p:cNvSpPr>
            <a:spLocks noChangeAspect="1"/>
          </p:cNvSpPr>
          <p:nvPr/>
        </p:nvSpPr>
        <p:spPr>
          <a:xfrm>
            <a:off x="3181940" y="55647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E5A7402D-BD7F-D811-82F9-A2E0C573141B}"/>
              </a:ext>
            </a:extLst>
          </p:cNvPr>
          <p:cNvSpPr>
            <a:spLocks noChangeAspect="1"/>
          </p:cNvSpPr>
          <p:nvPr/>
        </p:nvSpPr>
        <p:spPr>
          <a:xfrm>
            <a:off x="3181938" y="592428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EAFDEC3F-02EE-3AFE-CA97-600164D4490C}"/>
              </a:ext>
            </a:extLst>
          </p:cNvPr>
          <p:cNvSpPr>
            <a:spLocks noChangeAspect="1"/>
          </p:cNvSpPr>
          <p:nvPr/>
        </p:nvSpPr>
        <p:spPr>
          <a:xfrm>
            <a:off x="3181936" y="627194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6406E1C-B6EC-1CA0-4A30-5B41207D510A}"/>
              </a:ext>
            </a:extLst>
          </p:cNvPr>
          <p:cNvSpPr txBox="1"/>
          <p:nvPr/>
        </p:nvSpPr>
        <p:spPr>
          <a:xfrm>
            <a:off x="2711181" y="42653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1.0f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7C0989B-ACD1-9B15-0264-99C3D72D3EA5}"/>
              </a:ext>
            </a:extLst>
          </p:cNvPr>
          <p:cNvSpPr txBox="1"/>
          <p:nvPr/>
        </p:nvSpPr>
        <p:spPr>
          <a:xfrm>
            <a:off x="2708833" y="3318990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0.5f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6441F2E8-6D82-6F78-7186-F000C20B9F37}"/>
              </a:ext>
            </a:extLst>
          </p:cNvPr>
          <p:cNvSpPr txBox="1"/>
          <p:nvPr/>
        </p:nvSpPr>
        <p:spPr>
          <a:xfrm>
            <a:off x="2706903" y="6184554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0.0f</a:t>
            </a:r>
          </a:p>
        </p:txBody>
      </p:sp>
    </p:spTree>
    <p:extLst>
      <p:ext uri="{BB962C8B-B14F-4D97-AF65-F5344CB8AC3E}">
        <p14:creationId xmlns:p14="http://schemas.microsoft.com/office/powerpoint/2010/main" val="2835724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-10904" y="-3622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6F3C87-06D4-9580-BE60-BA07333B4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9FEF713-4C35-8F8A-39C3-8D1BA3B4C0FC}"/>
              </a:ext>
            </a:extLst>
          </p:cNvPr>
          <p:cNvGrpSpPr/>
          <p:nvPr/>
        </p:nvGrpSpPr>
        <p:grpSpPr>
          <a:xfrm>
            <a:off x="2954829" y="-26432"/>
            <a:ext cx="8440741" cy="6528300"/>
            <a:chOff x="5078904" y="-867139"/>
            <a:chExt cx="8440741" cy="6528300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8C937A3-F7DC-880A-55EA-93FAAD6415CD}"/>
                </a:ext>
              </a:extLst>
            </p:cNvPr>
            <p:cNvCxnSpPr>
              <a:cxnSpLocks/>
            </p:cNvCxnSpPr>
            <p:nvPr/>
          </p:nvCxnSpPr>
          <p:spPr>
            <a:xfrm>
              <a:off x="5354587" y="5461050"/>
              <a:ext cx="7603083" cy="72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6F0290C-591C-EA2A-0596-FCA13FA9C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-507332"/>
              <a:ext cx="2226" cy="597868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A8E8075-19E5-7191-B8A2-922997272E6B}"/>
                </a:ext>
              </a:extLst>
            </p:cNvPr>
            <p:cNvSpPr txBox="1"/>
            <p:nvPr/>
          </p:nvSpPr>
          <p:spPr>
            <a:xfrm>
              <a:off x="13081705" y="529182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4E1AA79-B866-A313-B7D1-CEBA7D6AF117}"/>
                </a:ext>
              </a:extLst>
            </p:cNvPr>
            <p:cNvSpPr txBox="1"/>
            <p:nvPr/>
          </p:nvSpPr>
          <p:spPr>
            <a:xfrm>
              <a:off x="5078904" y="-867139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4" name="Elipse 3">
            <a:extLst>
              <a:ext uri="{FF2B5EF4-FFF2-40B4-BE49-F238E27FC236}">
                <a16:creationId xmlns:a16="http://schemas.microsoft.com/office/drawing/2014/main" id="{2A6B4617-7B09-3552-87EE-4ED4EA3A1AF0}"/>
              </a:ext>
            </a:extLst>
          </p:cNvPr>
          <p:cNvSpPr>
            <a:spLocks noChangeAspect="1"/>
          </p:cNvSpPr>
          <p:nvPr/>
        </p:nvSpPr>
        <p:spPr>
          <a:xfrm>
            <a:off x="3184349" y="514048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EBC0478-C8E3-A582-634C-B554FD910112}"/>
              </a:ext>
            </a:extLst>
          </p:cNvPr>
          <p:cNvSpPr>
            <a:spLocks noChangeAspect="1"/>
          </p:cNvSpPr>
          <p:nvPr/>
        </p:nvSpPr>
        <p:spPr>
          <a:xfrm>
            <a:off x="3184347" y="883143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035AD5A-1510-015B-8C31-7966E5A5CF1E}"/>
              </a:ext>
            </a:extLst>
          </p:cNvPr>
          <p:cNvSpPr>
            <a:spLocks noChangeAspect="1"/>
          </p:cNvSpPr>
          <p:nvPr/>
        </p:nvSpPr>
        <p:spPr>
          <a:xfrm>
            <a:off x="3184345" y="1245095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7B153-FF75-F697-2E12-7019985A28CB}"/>
              </a:ext>
            </a:extLst>
          </p:cNvPr>
          <p:cNvSpPr>
            <a:spLocks noChangeAspect="1"/>
          </p:cNvSpPr>
          <p:nvPr/>
        </p:nvSpPr>
        <p:spPr>
          <a:xfrm>
            <a:off x="3184343" y="1607047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33CCFD6-F5D0-776B-D211-889EE1DF29A5}"/>
              </a:ext>
            </a:extLst>
          </p:cNvPr>
          <p:cNvSpPr>
            <a:spLocks noChangeAspect="1"/>
          </p:cNvSpPr>
          <p:nvPr/>
        </p:nvSpPr>
        <p:spPr>
          <a:xfrm>
            <a:off x="3184341" y="196899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BA03EBC6-01E2-5630-1C55-68C5E400B99F}"/>
              </a:ext>
            </a:extLst>
          </p:cNvPr>
          <p:cNvSpPr>
            <a:spLocks noChangeAspect="1"/>
          </p:cNvSpPr>
          <p:nvPr/>
        </p:nvSpPr>
        <p:spPr>
          <a:xfrm>
            <a:off x="3186720" y="233095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4BDAA750-9FD2-8254-FF46-A1B57F4ED6DD}"/>
              </a:ext>
            </a:extLst>
          </p:cNvPr>
          <p:cNvSpPr>
            <a:spLocks noChangeAspect="1"/>
          </p:cNvSpPr>
          <p:nvPr/>
        </p:nvSpPr>
        <p:spPr>
          <a:xfrm>
            <a:off x="3189099" y="268814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EDBB85C1-A7CC-16C8-A003-E660A435413A}"/>
              </a:ext>
            </a:extLst>
          </p:cNvPr>
          <p:cNvSpPr>
            <a:spLocks noChangeAspect="1"/>
          </p:cNvSpPr>
          <p:nvPr/>
        </p:nvSpPr>
        <p:spPr>
          <a:xfrm>
            <a:off x="3184335" y="304533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82267149-633B-C311-8EDB-0497DB2D6E3A}"/>
              </a:ext>
            </a:extLst>
          </p:cNvPr>
          <p:cNvSpPr>
            <a:spLocks noChangeAspect="1"/>
          </p:cNvSpPr>
          <p:nvPr/>
        </p:nvSpPr>
        <p:spPr>
          <a:xfrm>
            <a:off x="3184333" y="340252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06A157E-6D91-23E3-5DFF-BA3A5DD70086}"/>
              </a:ext>
            </a:extLst>
          </p:cNvPr>
          <p:cNvSpPr>
            <a:spLocks noChangeAspect="1"/>
          </p:cNvSpPr>
          <p:nvPr/>
        </p:nvSpPr>
        <p:spPr>
          <a:xfrm>
            <a:off x="3184331" y="375971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82CECE46-8E68-2502-FDBF-EA5D8FC3B090}"/>
              </a:ext>
            </a:extLst>
          </p:cNvPr>
          <p:cNvSpPr>
            <a:spLocks noChangeAspect="1"/>
          </p:cNvSpPr>
          <p:nvPr/>
        </p:nvSpPr>
        <p:spPr>
          <a:xfrm>
            <a:off x="3184329" y="411690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4AF1D6DF-CDD6-EDF5-1365-587A60D5480A}"/>
              </a:ext>
            </a:extLst>
          </p:cNvPr>
          <p:cNvSpPr>
            <a:spLocks noChangeAspect="1"/>
          </p:cNvSpPr>
          <p:nvPr/>
        </p:nvSpPr>
        <p:spPr>
          <a:xfrm>
            <a:off x="3186708" y="4483615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3CD9026A-B905-6A88-5FE9-5DC7A04BC240}"/>
              </a:ext>
            </a:extLst>
          </p:cNvPr>
          <p:cNvSpPr>
            <a:spLocks noChangeAspect="1"/>
          </p:cNvSpPr>
          <p:nvPr/>
        </p:nvSpPr>
        <p:spPr>
          <a:xfrm>
            <a:off x="3184325" y="4845567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178D0CD-EAED-5BED-9F77-8BF6FE727448}"/>
              </a:ext>
            </a:extLst>
          </p:cNvPr>
          <p:cNvSpPr>
            <a:spLocks noChangeAspect="1"/>
          </p:cNvSpPr>
          <p:nvPr/>
        </p:nvSpPr>
        <p:spPr>
          <a:xfrm>
            <a:off x="3181942" y="5205138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43ECF03F-11B8-2FD2-0E66-42EB6C02617C}"/>
              </a:ext>
            </a:extLst>
          </p:cNvPr>
          <p:cNvSpPr>
            <a:spLocks noChangeAspect="1"/>
          </p:cNvSpPr>
          <p:nvPr/>
        </p:nvSpPr>
        <p:spPr>
          <a:xfrm>
            <a:off x="3181940" y="55647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E5A7402D-BD7F-D811-82F9-A2E0C573141B}"/>
              </a:ext>
            </a:extLst>
          </p:cNvPr>
          <p:cNvSpPr>
            <a:spLocks noChangeAspect="1"/>
          </p:cNvSpPr>
          <p:nvPr/>
        </p:nvSpPr>
        <p:spPr>
          <a:xfrm>
            <a:off x="3181938" y="592428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EAFDEC3F-02EE-3AFE-CA97-600164D4490C}"/>
              </a:ext>
            </a:extLst>
          </p:cNvPr>
          <p:cNvSpPr>
            <a:spLocks noChangeAspect="1"/>
          </p:cNvSpPr>
          <p:nvPr/>
        </p:nvSpPr>
        <p:spPr>
          <a:xfrm>
            <a:off x="3181936" y="627194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6406E1C-B6EC-1CA0-4A30-5B41207D510A}"/>
              </a:ext>
            </a:extLst>
          </p:cNvPr>
          <p:cNvSpPr txBox="1"/>
          <p:nvPr/>
        </p:nvSpPr>
        <p:spPr>
          <a:xfrm>
            <a:off x="2711181" y="42653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1.0f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7C0989B-ACD1-9B15-0264-99C3D72D3EA5}"/>
              </a:ext>
            </a:extLst>
          </p:cNvPr>
          <p:cNvSpPr txBox="1"/>
          <p:nvPr/>
        </p:nvSpPr>
        <p:spPr>
          <a:xfrm>
            <a:off x="2708833" y="3318990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0.5f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9F70756-35AE-1F6D-2708-BEF50B7ECBDD}"/>
              </a:ext>
            </a:extLst>
          </p:cNvPr>
          <p:cNvSpPr txBox="1"/>
          <p:nvPr/>
        </p:nvSpPr>
        <p:spPr>
          <a:xfrm>
            <a:off x="2643062" y="1879907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0.75f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6441F2E8-6D82-6F78-7186-F000C20B9F37}"/>
              </a:ext>
            </a:extLst>
          </p:cNvPr>
          <p:cNvSpPr txBox="1"/>
          <p:nvPr/>
        </p:nvSpPr>
        <p:spPr>
          <a:xfrm>
            <a:off x="2706903" y="6184554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0.0f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357FFA8E-FBF2-F31E-F4B5-FEDAA748F11D}"/>
              </a:ext>
            </a:extLst>
          </p:cNvPr>
          <p:cNvSpPr txBox="1"/>
          <p:nvPr/>
        </p:nvSpPr>
        <p:spPr>
          <a:xfrm>
            <a:off x="2640788" y="4759757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0.25f</a:t>
            </a:r>
          </a:p>
        </p:txBody>
      </p:sp>
    </p:spTree>
    <p:extLst>
      <p:ext uri="{BB962C8B-B14F-4D97-AF65-F5344CB8AC3E}">
        <p14:creationId xmlns:p14="http://schemas.microsoft.com/office/powerpoint/2010/main" val="2053221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-110917" y="-45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6F3C87-06D4-9580-BE60-BA07333B4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9FEF713-4C35-8F8A-39C3-8D1BA3B4C0FC}"/>
              </a:ext>
            </a:extLst>
          </p:cNvPr>
          <p:cNvGrpSpPr/>
          <p:nvPr/>
        </p:nvGrpSpPr>
        <p:grpSpPr>
          <a:xfrm>
            <a:off x="2954829" y="-26432"/>
            <a:ext cx="8440741" cy="6528300"/>
            <a:chOff x="5078904" y="-867139"/>
            <a:chExt cx="8440741" cy="6528300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8C937A3-F7DC-880A-55EA-93FAAD6415CD}"/>
                </a:ext>
              </a:extLst>
            </p:cNvPr>
            <p:cNvCxnSpPr>
              <a:cxnSpLocks/>
            </p:cNvCxnSpPr>
            <p:nvPr/>
          </p:nvCxnSpPr>
          <p:spPr>
            <a:xfrm>
              <a:off x="5354587" y="5461050"/>
              <a:ext cx="7603083" cy="72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6F0290C-591C-EA2A-0596-FCA13FA9C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-507332"/>
              <a:ext cx="2226" cy="597868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A8E8075-19E5-7191-B8A2-922997272E6B}"/>
                </a:ext>
              </a:extLst>
            </p:cNvPr>
            <p:cNvSpPr txBox="1"/>
            <p:nvPr/>
          </p:nvSpPr>
          <p:spPr>
            <a:xfrm>
              <a:off x="13081705" y="529182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4E1AA79-B866-A313-B7D1-CEBA7D6AF117}"/>
                </a:ext>
              </a:extLst>
            </p:cNvPr>
            <p:cNvSpPr txBox="1"/>
            <p:nvPr/>
          </p:nvSpPr>
          <p:spPr>
            <a:xfrm>
              <a:off x="5078904" y="-867139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4" name="Elipse 3">
            <a:extLst>
              <a:ext uri="{FF2B5EF4-FFF2-40B4-BE49-F238E27FC236}">
                <a16:creationId xmlns:a16="http://schemas.microsoft.com/office/drawing/2014/main" id="{2A6B4617-7B09-3552-87EE-4ED4EA3A1AF0}"/>
              </a:ext>
            </a:extLst>
          </p:cNvPr>
          <p:cNvSpPr>
            <a:spLocks noChangeAspect="1"/>
          </p:cNvSpPr>
          <p:nvPr/>
        </p:nvSpPr>
        <p:spPr>
          <a:xfrm>
            <a:off x="3184349" y="514048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EBC0478-C8E3-A582-634C-B554FD910112}"/>
              </a:ext>
            </a:extLst>
          </p:cNvPr>
          <p:cNvSpPr>
            <a:spLocks noChangeAspect="1"/>
          </p:cNvSpPr>
          <p:nvPr/>
        </p:nvSpPr>
        <p:spPr>
          <a:xfrm>
            <a:off x="3184347" y="883143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035AD5A-1510-015B-8C31-7966E5A5CF1E}"/>
              </a:ext>
            </a:extLst>
          </p:cNvPr>
          <p:cNvSpPr>
            <a:spLocks noChangeAspect="1"/>
          </p:cNvSpPr>
          <p:nvPr/>
        </p:nvSpPr>
        <p:spPr>
          <a:xfrm>
            <a:off x="3184345" y="1245095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7B153-FF75-F697-2E12-7019985A28CB}"/>
              </a:ext>
            </a:extLst>
          </p:cNvPr>
          <p:cNvSpPr>
            <a:spLocks noChangeAspect="1"/>
          </p:cNvSpPr>
          <p:nvPr/>
        </p:nvSpPr>
        <p:spPr>
          <a:xfrm>
            <a:off x="3184343" y="1607047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33CCFD6-F5D0-776B-D211-889EE1DF29A5}"/>
              </a:ext>
            </a:extLst>
          </p:cNvPr>
          <p:cNvSpPr>
            <a:spLocks noChangeAspect="1"/>
          </p:cNvSpPr>
          <p:nvPr/>
        </p:nvSpPr>
        <p:spPr>
          <a:xfrm>
            <a:off x="3184341" y="196899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BA03EBC6-01E2-5630-1C55-68C5E400B99F}"/>
              </a:ext>
            </a:extLst>
          </p:cNvPr>
          <p:cNvSpPr>
            <a:spLocks noChangeAspect="1"/>
          </p:cNvSpPr>
          <p:nvPr/>
        </p:nvSpPr>
        <p:spPr>
          <a:xfrm>
            <a:off x="3186720" y="233095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4BDAA750-9FD2-8254-FF46-A1B57F4ED6DD}"/>
              </a:ext>
            </a:extLst>
          </p:cNvPr>
          <p:cNvSpPr>
            <a:spLocks noChangeAspect="1"/>
          </p:cNvSpPr>
          <p:nvPr/>
        </p:nvSpPr>
        <p:spPr>
          <a:xfrm>
            <a:off x="3189099" y="268814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EDBB85C1-A7CC-16C8-A003-E660A435413A}"/>
              </a:ext>
            </a:extLst>
          </p:cNvPr>
          <p:cNvSpPr>
            <a:spLocks noChangeAspect="1"/>
          </p:cNvSpPr>
          <p:nvPr/>
        </p:nvSpPr>
        <p:spPr>
          <a:xfrm>
            <a:off x="3184335" y="304533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82267149-633B-C311-8EDB-0497DB2D6E3A}"/>
              </a:ext>
            </a:extLst>
          </p:cNvPr>
          <p:cNvSpPr>
            <a:spLocks noChangeAspect="1"/>
          </p:cNvSpPr>
          <p:nvPr/>
        </p:nvSpPr>
        <p:spPr>
          <a:xfrm>
            <a:off x="3184333" y="340252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06A157E-6D91-23E3-5DFF-BA3A5DD70086}"/>
              </a:ext>
            </a:extLst>
          </p:cNvPr>
          <p:cNvSpPr>
            <a:spLocks noChangeAspect="1"/>
          </p:cNvSpPr>
          <p:nvPr/>
        </p:nvSpPr>
        <p:spPr>
          <a:xfrm>
            <a:off x="3184331" y="375971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82CECE46-8E68-2502-FDBF-EA5D8FC3B090}"/>
              </a:ext>
            </a:extLst>
          </p:cNvPr>
          <p:cNvSpPr>
            <a:spLocks noChangeAspect="1"/>
          </p:cNvSpPr>
          <p:nvPr/>
        </p:nvSpPr>
        <p:spPr>
          <a:xfrm>
            <a:off x="3184329" y="411690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4AF1D6DF-CDD6-EDF5-1365-587A60D5480A}"/>
              </a:ext>
            </a:extLst>
          </p:cNvPr>
          <p:cNvSpPr>
            <a:spLocks noChangeAspect="1"/>
          </p:cNvSpPr>
          <p:nvPr/>
        </p:nvSpPr>
        <p:spPr>
          <a:xfrm>
            <a:off x="3186708" y="4483615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3CD9026A-B905-6A88-5FE9-5DC7A04BC240}"/>
              </a:ext>
            </a:extLst>
          </p:cNvPr>
          <p:cNvSpPr>
            <a:spLocks noChangeAspect="1"/>
          </p:cNvSpPr>
          <p:nvPr/>
        </p:nvSpPr>
        <p:spPr>
          <a:xfrm>
            <a:off x="3184325" y="4845567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178D0CD-EAED-5BED-9F77-8BF6FE727448}"/>
              </a:ext>
            </a:extLst>
          </p:cNvPr>
          <p:cNvSpPr>
            <a:spLocks noChangeAspect="1"/>
          </p:cNvSpPr>
          <p:nvPr/>
        </p:nvSpPr>
        <p:spPr>
          <a:xfrm>
            <a:off x="3181942" y="5205138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43ECF03F-11B8-2FD2-0E66-42EB6C02617C}"/>
              </a:ext>
            </a:extLst>
          </p:cNvPr>
          <p:cNvSpPr>
            <a:spLocks noChangeAspect="1"/>
          </p:cNvSpPr>
          <p:nvPr/>
        </p:nvSpPr>
        <p:spPr>
          <a:xfrm>
            <a:off x="3181940" y="55647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E5A7402D-BD7F-D811-82F9-A2E0C573141B}"/>
              </a:ext>
            </a:extLst>
          </p:cNvPr>
          <p:cNvSpPr>
            <a:spLocks noChangeAspect="1"/>
          </p:cNvSpPr>
          <p:nvPr/>
        </p:nvSpPr>
        <p:spPr>
          <a:xfrm>
            <a:off x="3181938" y="592428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EAFDEC3F-02EE-3AFE-CA97-600164D4490C}"/>
              </a:ext>
            </a:extLst>
          </p:cNvPr>
          <p:cNvSpPr>
            <a:spLocks noChangeAspect="1"/>
          </p:cNvSpPr>
          <p:nvPr/>
        </p:nvSpPr>
        <p:spPr>
          <a:xfrm>
            <a:off x="3181936" y="627194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6406E1C-B6EC-1CA0-4A30-5B41207D510A}"/>
              </a:ext>
            </a:extLst>
          </p:cNvPr>
          <p:cNvSpPr txBox="1"/>
          <p:nvPr/>
        </p:nvSpPr>
        <p:spPr>
          <a:xfrm>
            <a:off x="2711181" y="42653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1.0f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7C0989B-ACD1-9B15-0264-99C3D72D3EA5}"/>
              </a:ext>
            </a:extLst>
          </p:cNvPr>
          <p:cNvSpPr txBox="1"/>
          <p:nvPr/>
        </p:nvSpPr>
        <p:spPr>
          <a:xfrm>
            <a:off x="2708833" y="3318990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0.5f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9F70756-35AE-1F6D-2708-BEF50B7ECBDD}"/>
              </a:ext>
            </a:extLst>
          </p:cNvPr>
          <p:cNvSpPr txBox="1"/>
          <p:nvPr/>
        </p:nvSpPr>
        <p:spPr>
          <a:xfrm>
            <a:off x="2643062" y="1879907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0.75f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6441F2E8-6D82-6F78-7186-F000C20B9F37}"/>
              </a:ext>
            </a:extLst>
          </p:cNvPr>
          <p:cNvSpPr txBox="1"/>
          <p:nvPr/>
        </p:nvSpPr>
        <p:spPr>
          <a:xfrm>
            <a:off x="2706903" y="6184554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0.0f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357FFA8E-FBF2-F31E-F4B5-FEDAA748F11D}"/>
              </a:ext>
            </a:extLst>
          </p:cNvPr>
          <p:cNvSpPr txBox="1"/>
          <p:nvPr/>
        </p:nvSpPr>
        <p:spPr>
          <a:xfrm>
            <a:off x="2640788" y="4759757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0.25f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05827E6-28D6-88B2-74AC-419E0A2373D7}"/>
              </a:ext>
            </a:extLst>
          </p:cNvPr>
          <p:cNvSpPr txBox="1"/>
          <p:nvPr/>
        </p:nvSpPr>
        <p:spPr>
          <a:xfrm>
            <a:off x="2498699" y="793761"/>
            <a:ext cx="678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0.9375f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FB8BF7D-5F29-E107-A462-3A4BD4EE4B5E}"/>
              </a:ext>
            </a:extLst>
          </p:cNvPr>
          <p:cNvSpPr txBox="1"/>
          <p:nvPr/>
        </p:nvSpPr>
        <p:spPr>
          <a:xfrm>
            <a:off x="2570124" y="1158793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0.875f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BFB1CA2-F147-BCAD-F406-EBF8B8D1E858}"/>
              </a:ext>
            </a:extLst>
          </p:cNvPr>
          <p:cNvSpPr txBox="1"/>
          <p:nvPr/>
        </p:nvSpPr>
        <p:spPr>
          <a:xfrm>
            <a:off x="2503164" y="1519213"/>
            <a:ext cx="678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0.8125f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B9424B-076D-FD3A-8B4C-5D3B2E5D08AE}"/>
              </a:ext>
            </a:extLst>
          </p:cNvPr>
          <p:cNvSpPr txBox="1"/>
          <p:nvPr/>
        </p:nvSpPr>
        <p:spPr>
          <a:xfrm>
            <a:off x="2495202" y="2231654"/>
            <a:ext cx="678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0.6875f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F1F1533-0DA1-2632-7A03-6316C429481D}"/>
              </a:ext>
            </a:extLst>
          </p:cNvPr>
          <p:cNvSpPr txBox="1"/>
          <p:nvPr/>
        </p:nvSpPr>
        <p:spPr>
          <a:xfrm>
            <a:off x="2566627" y="2596686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0.625f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A093264-C96E-571B-0A4E-EEB41A27C88C}"/>
              </a:ext>
            </a:extLst>
          </p:cNvPr>
          <p:cNvSpPr txBox="1"/>
          <p:nvPr/>
        </p:nvSpPr>
        <p:spPr>
          <a:xfrm>
            <a:off x="2499667" y="2957106"/>
            <a:ext cx="678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0.5625f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C590498-F14F-3319-E7FE-D8416882DEB4}"/>
              </a:ext>
            </a:extLst>
          </p:cNvPr>
          <p:cNvSpPr txBox="1"/>
          <p:nvPr/>
        </p:nvSpPr>
        <p:spPr>
          <a:xfrm>
            <a:off x="2498548" y="3669803"/>
            <a:ext cx="678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0.4375f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F6BBEEA-0597-DF9D-CF60-E46043331BE5}"/>
              </a:ext>
            </a:extLst>
          </p:cNvPr>
          <p:cNvSpPr txBox="1"/>
          <p:nvPr/>
        </p:nvSpPr>
        <p:spPr>
          <a:xfrm>
            <a:off x="2569973" y="4034835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0.375f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2A1C999-00F7-5DB9-E474-CAC1D6EBEAF4}"/>
              </a:ext>
            </a:extLst>
          </p:cNvPr>
          <p:cNvSpPr txBox="1"/>
          <p:nvPr/>
        </p:nvSpPr>
        <p:spPr>
          <a:xfrm>
            <a:off x="2503013" y="4395255"/>
            <a:ext cx="678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0.3125f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C63427E-DAC5-679B-BE49-CD9982D920F4}"/>
              </a:ext>
            </a:extLst>
          </p:cNvPr>
          <p:cNvSpPr txBox="1"/>
          <p:nvPr/>
        </p:nvSpPr>
        <p:spPr>
          <a:xfrm>
            <a:off x="2495051" y="5107696"/>
            <a:ext cx="678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0.1875f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71B845E3-5DAD-38EE-F061-470DE3002CEA}"/>
              </a:ext>
            </a:extLst>
          </p:cNvPr>
          <p:cNvSpPr txBox="1"/>
          <p:nvPr/>
        </p:nvSpPr>
        <p:spPr>
          <a:xfrm>
            <a:off x="2566476" y="5472728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0.125f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C459B18-5682-9AF9-DDF7-2D8EB1F0FFAE}"/>
              </a:ext>
            </a:extLst>
          </p:cNvPr>
          <p:cNvSpPr txBox="1"/>
          <p:nvPr/>
        </p:nvSpPr>
        <p:spPr>
          <a:xfrm>
            <a:off x="2499516" y="5833148"/>
            <a:ext cx="678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0.0625f</a:t>
            </a:r>
          </a:p>
        </p:txBody>
      </p:sp>
    </p:spTree>
    <p:extLst>
      <p:ext uri="{BB962C8B-B14F-4D97-AF65-F5344CB8AC3E}">
        <p14:creationId xmlns:p14="http://schemas.microsoft.com/office/powerpoint/2010/main" val="2019975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6F3C87-06D4-9580-BE60-BA07333B4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9FEF713-4C35-8F8A-39C3-8D1BA3B4C0FC}"/>
              </a:ext>
            </a:extLst>
          </p:cNvPr>
          <p:cNvGrpSpPr/>
          <p:nvPr/>
        </p:nvGrpSpPr>
        <p:grpSpPr>
          <a:xfrm>
            <a:off x="2954829" y="-26432"/>
            <a:ext cx="6836224" cy="6512855"/>
            <a:chOff x="5078904" y="-867139"/>
            <a:chExt cx="6836224" cy="651285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8C937A3-F7DC-880A-55EA-93FAAD6415CD}"/>
                </a:ext>
              </a:extLst>
            </p:cNvPr>
            <p:cNvCxnSpPr>
              <a:cxnSpLocks/>
            </p:cNvCxnSpPr>
            <p:nvPr/>
          </p:nvCxnSpPr>
          <p:spPr>
            <a:xfrm>
              <a:off x="5354587" y="5461050"/>
              <a:ext cx="6046838" cy="72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6F0290C-591C-EA2A-0596-FCA13FA9C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-507332"/>
              <a:ext cx="2226" cy="597868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A8E8075-19E5-7191-B8A2-922997272E6B}"/>
                </a:ext>
              </a:extLst>
            </p:cNvPr>
            <p:cNvSpPr txBox="1"/>
            <p:nvPr/>
          </p:nvSpPr>
          <p:spPr>
            <a:xfrm>
              <a:off x="11477188" y="52763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4E1AA79-B866-A313-B7D1-CEBA7D6AF117}"/>
                </a:ext>
              </a:extLst>
            </p:cNvPr>
            <p:cNvSpPr txBox="1"/>
            <p:nvPr/>
          </p:nvSpPr>
          <p:spPr>
            <a:xfrm>
              <a:off x="5078904" y="-867139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21" name="Elipse 20">
            <a:extLst>
              <a:ext uri="{FF2B5EF4-FFF2-40B4-BE49-F238E27FC236}">
                <a16:creationId xmlns:a16="http://schemas.microsoft.com/office/drawing/2014/main" id="{2579A702-1A0C-6DCB-12A2-6B1667CF66F9}"/>
              </a:ext>
            </a:extLst>
          </p:cNvPr>
          <p:cNvSpPr>
            <a:spLocks noChangeAspect="1"/>
          </p:cNvSpPr>
          <p:nvPr/>
        </p:nvSpPr>
        <p:spPr>
          <a:xfrm>
            <a:off x="3170062" y="869906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D747A91-DDB8-1AD1-EB20-31D343D58187}"/>
              </a:ext>
            </a:extLst>
          </p:cNvPr>
          <p:cNvSpPr>
            <a:spLocks noChangeAspect="1"/>
          </p:cNvSpPr>
          <p:nvPr/>
        </p:nvSpPr>
        <p:spPr>
          <a:xfrm>
            <a:off x="3170062" y="495000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5DB1034-ABB9-DAFC-FA8B-AB870FAA0BFE}"/>
              </a:ext>
            </a:extLst>
          </p:cNvPr>
          <p:cNvSpPr>
            <a:spLocks noChangeAspect="1"/>
          </p:cNvSpPr>
          <p:nvPr/>
        </p:nvSpPr>
        <p:spPr>
          <a:xfrm>
            <a:off x="3538993" y="495000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CF6FD9E-DB71-5B03-312A-2D62BB390EB3}"/>
              </a:ext>
            </a:extLst>
          </p:cNvPr>
          <p:cNvSpPr txBox="1"/>
          <p:nvPr/>
        </p:nvSpPr>
        <p:spPr>
          <a:xfrm>
            <a:off x="2326013" y="320906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0.0f, 1.0f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248D422-D8AA-D954-0591-51948F8CFDD5}"/>
              </a:ext>
            </a:extLst>
          </p:cNvPr>
          <p:cNvSpPr txBox="1"/>
          <p:nvPr/>
        </p:nvSpPr>
        <p:spPr>
          <a:xfrm>
            <a:off x="2129215" y="929459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0.0f, 0.9375f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17F0590-66F1-09A0-1C03-19585CD73BFB}"/>
              </a:ext>
            </a:extLst>
          </p:cNvPr>
          <p:cNvSpPr txBox="1"/>
          <p:nvPr/>
        </p:nvSpPr>
        <p:spPr>
          <a:xfrm>
            <a:off x="3591807" y="302621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0.0625f, 1.0f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60881F5-68A0-EF2F-099F-462A9E820246}"/>
              </a:ext>
            </a:extLst>
          </p:cNvPr>
          <p:cNvSpPr txBox="1"/>
          <p:nvPr/>
        </p:nvSpPr>
        <p:spPr>
          <a:xfrm>
            <a:off x="3586585" y="923906"/>
            <a:ext cx="1313181" cy="24622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0.0625f, 0.9375f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21C1473-B2E1-94E3-3022-538DD33FE6A0}"/>
              </a:ext>
            </a:extLst>
          </p:cNvPr>
          <p:cNvSpPr txBox="1"/>
          <p:nvPr/>
        </p:nvSpPr>
        <p:spPr>
          <a:xfrm>
            <a:off x="9700781" y="2825214"/>
            <a:ext cx="22108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0.0f, 0.9375f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0.0625f, 0.9375f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0.0625f, 1.0f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0.0f, 1.0f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D078C4B8-C1BE-3DD0-B11A-41B81E8E1347}"/>
              </a:ext>
            </a:extLst>
          </p:cNvPr>
          <p:cNvSpPr>
            <a:spLocks noChangeAspect="1"/>
          </p:cNvSpPr>
          <p:nvPr/>
        </p:nvSpPr>
        <p:spPr>
          <a:xfrm>
            <a:off x="3538993" y="869906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19209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08EE03D-5AAD-D158-0A6D-67CB6344E4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12DF6B-2452-978F-BE1E-F157187A5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67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6F3C87-06D4-9580-BE60-BA07333B4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9FEF713-4C35-8F8A-39C3-8D1BA3B4C0FC}"/>
              </a:ext>
            </a:extLst>
          </p:cNvPr>
          <p:cNvGrpSpPr/>
          <p:nvPr/>
        </p:nvGrpSpPr>
        <p:grpSpPr>
          <a:xfrm>
            <a:off x="2954829" y="-26432"/>
            <a:ext cx="6836224" cy="6512855"/>
            <a:chOff x="5078904" y="-867139"/>
            <a:chExt cx="6836224" cy="651285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8C937A3-F7DC-880A-55EA-93FAAD6415CD}"/>
                </a:ext>
              </a:extLst>
            </p:cNvPr>
            <p:cNvCxnSpPr>
              <a:cxnSpLocks/>
            </p:cNvCxnSpPr>
            <p:nvPr/>
          </p:nvCxnSpPr>
          <p:spPr>
            <a:xfrm>
              <a:off x="5354587" y="5461050"/>
              <a:ext cx="6046838" cy="72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6F0290C-591C-EA2A-0596-FCA13FA9C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-507332"/>
              <a:ext cx="2226" cy="597868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A8E8075-19E5-7191-B8A2-922997272E6B}"/>
                </a:ext>
              </a:extLst>
            </p:cNvPr>
            <p:cNvSpPr txBox="1"/>
            <p:nvPr/>
          </p:nvSpPr>
          <p:spPr>
            <a:xfrm>
              <a:off x="11477188" y="52763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4E1AA79-B866-A313-B7D1-CEBA7D6AF117}"/>
                </a:ext>
              </a:extLst>
            </p:cNvPr>
            <p:cNvSpPr txBox="1"/>
            <p:nvPr/>
          </p:nvSpPr>
          <p:spPr>
            <a:xfrm>
              <a:off x="5078904" y="-867139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21" name="Elipse 20">
            <a:extLst>
              <a:ext uri="{FF2B5EF4-FFF2-40B4-BE49-F238E27FC236}">
                <a16:creationId xmlns:a16="http://schemas.microsoft.com/office/drawing/2014/main" id="{2579A702-1A0C-6DCB-12A2-6B1667CF66F9}"/>
              </a:ext>
            </a:extLst>
          </p:cNvPr>
          <p:cNvSpPr>
            <a:spLocks noChangeAspect="1"/>
          </p:cNvSpPr>
          <p:nvPr/>
        </p:nvSpPr>
        <p:spPr>
          <a:xfrm>
            <a:off x="3170062" y="6275348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D078C4B8-C1BE-3DD0-B11A-41B81E8E1347}"/>
              </a:ext>
            </a:extLst>
          </p:cNvPr>
          <p:cNvSpPr>
            <a:spLocks noChangeAspect="1"/>
          </p:cNvSpPr>
          <p:nvPr/>
        </p:nvSpPr>
        <p:spPr>
          <a:xfrm>
            <a:off x="3538993" y="6275348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D747A91-DDB8-1AD1-EB20-31D343D58187}"/>
              </a:ext>
            </a:extLst>
          </p:cNvPr>
          <p:cNvSpPr>
            <a:spLocks noChangeAspect="1"/>
          </p:cNvSpPr>
          <p:nvPr/>
        </p:nvSpPr>
        <p:spPr>
          <a:xfrm>
            <a:off x="3170062" y="5900442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CF6FD9E-DB71-5B03-312A-2D62BB390EB3}"/>
              </a:ext>
            </a:extLst>
          </p:cNvPr>
          <p:cNvSpPr txBox="1"/>
          <p:nvPr/>
        </p:nvSpPr>
        <p:spPr>
          <a:xfrm>
            <a:off x="2608140" y="5726348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248D422-D8AA-D954-0591-51948F8CFDD5}"/>
              </a:ext>
            </a:extLst>
          </p:cNvPr>
          <p:cNvSpPr txBox="1"/>
          <p:nvPr/>
        </p:nvSpPr>
        <p:spPr>
          <a:xfrm>
            <a:off x="2622939" y="6334901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17F0590-66F1-09A0-1C03-19585CD73BFB}"/>
              </a:ext>
            </a:extLst>
          </p:cNvPr>
          <p:cNvSpPr txBox="1"/>
          <p:nvPr/>
        </p:nvSpPr>
        <p:spPr>
          <a:xfrm>
            <a:off x="3585463" y="5708063"/>
            <a:ext cx="607860" cy="24622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60881F5-68A0-EF2F-099F-462A9E820246}"/>
              </a:ext>
            </a:extLst>
          </p:cNvPr>
          <p:cNvSpPr txBox="1"/>
          <p:nvPr/>
        </p:nvSpPr>
        <p:spPr>
          <a:xfrm>
            <a:off x="3586585" y="632934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B8A8A1-9BE9-65E7-C977-BA0D53476A40}"/>
              </a:ext>
            </a:extLst>
          </p:cNvPr>
          <p:cNvSpPr txBox="1"/>
          <p:nvPr/>
        </p:nvSpPr>
        <p:spPr>
          <a:xfrm>
            <a:off x="10954623" y="536226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245AAB9-A179-C63F-80AE-290B450D7A88}"/>
              </a:ext>
            </a:extLst>
          </p:cNvPr>
          <p:cNvSpPr txBox="1"/>
          <p:nvPr/>
        </p:nvSpPr>
        <p:spPr>
          <a:xfrm>
            <a:off x="221562" y="2921168"/>
            <a:ext cx="28184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= 0;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u0 =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/ 16.0f;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v0 = 0.0f;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u1 = u0 + (1.0f / 16.0f);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v1 = v0 + (1.0f / 16.0f);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52B6E82-2802-4A50-D32F-0F2A530AE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3525" y="2529000"/>
            <a:ext cx="1800000" cy="1800000"/>
          </a:xfrm>
          <a:prstGeom prst="rect">
            <a:avLst/>
          </a:prstGeom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9BFB907-4497-71DE-16BC-605B335DB91A}"/>
              </a:ext>
            </a:extLst>
          </p:cNvPr>
          <p:cNvGrpSpPr/>
          <p:nvPr/>
        </p:nvGrpSpPr>
        <p:grpSpPr>
          <a:xfrm>
            <a:off x="9447403" y="1632418"/>
            <a:ext cx="2714184" cy="2713762"/>
            <a:chOff x="5124217" y="2820038"/>
            <a:chExt cx="2714184" cy="2713762"/>
          </a:xfrm>
        </p:grpSpPr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238607-321F-254D-DCE4-63C3A355BB3D}"/>
                </a:ext>
              </a:extLst>
            </p:cNvPr>
            <p:cNvCxnSpPr>
              <a:cxnSpLocks/>
              <a:stCxn id="33" idx="6"/>
            </p:cNvCxnSpPr>
            <p:nvPr/>
          </p:nvCxnSpPr>
          <p:spPr>
            <a:xfrm>
              <a:off x="5448525" y="5520000"/>
              <a:ext cx="2127401" cy="138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1D518559-EC47-35F8-43EE-CB521394C2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3254545"/>
              <a:ext cx="11605" cy="22168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62C0E39F-5E54-71A3-0B85-08B618DB1239}"/>
                </a:ext>
              </a:extLst>
            </p:cNvPr>
            <p:cNvSpPr txBox="1"/>
            <p:nvPr/>
          </p:nvSpPr>
          <p:spPr>
            <a:xfrm>
              <a:off x="7400461" y="51537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C4BE2D5-FBA6-FDD6-AF53-72DF7B4D5D0C}"/>
                </a:ext>
              </a:extLst>
            </p:cNvPr>
            <p:cNvSpPr txBox="1"/>
            <p:nvPr/>
          </p:nvSpPr>
          <p:spPr>
            <a:xfrm>
              <a:off x="5124217" y="2820038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18" name="Elipse 17">
            <a:extLst>
              <a:ext uri="{FF2B5EF4-FFF2-40B4-BE49-F238E27FC236}">
                <a16:creationId xmlns:a16="http://schemas.microsoft.com/office/drawing/2014/main" id="{8F18F333-A37B-32A6-7C47-2CB9FDFE0B8F}"/>
              </a:ext>
            </a:extLst>
          </p:cNvPr>
          <p:cNvSpPr/>
          <p:nvPr/>
        </p:nvSpPr>
        <p:spPr>
          <a:xfrm>
            <a:off x="11429586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75E1339-7D70-3113-3DDB-6052642E3FA4}"/>
              </a:ext>
            </a:extLst>
          </p:cNvPr>
          <p:cNvSpPr txBox="1"/>
          <p:nvPr/>
        </p:nvSpPr>
        <p:spPr>
          <a:xfrm>
            <a:off x="9081519" y="442126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x0, v0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6616EF7-CD9A-771F-0818-CDEBA84D0B7E}"/>
              </a:ext>
            </a:extLst>
          </p:cNvPr>
          <p:cNvSpPr txBox="1"/>
          <p:nvPr/>
        </p:nvSpPr>
        <p:spPr>
          <a:xfrm>
            <a:off x="9069677" y="2140299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A230ABD-1C2A-836C-69F6-CC387076A1C3}"/>
              </a:ext>
            </a:extLst>
          </p:cNvPr>
          <p:cNvSpPr txBox="1"/>
          <p:nvPr/>
        </p:nvSpPr>
        <p:spPr>
          <a:xfrm>
            <a:off x="11526293" y="212661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v1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0C67FFD-A633-ABB8-F732-C4CE90CB89FD}"/>
              </a:ext>
            </a:extLst>
          </p:cNvPr>
          <p:cNvSpPr txBox="1"/>
          <p:nvPr/>
        </p:nvSpPr>
        <p:spPr>
          <a:xfrm>
            <a:off x="11537371" y="443078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v0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8E00465-8AAC-BAB7-D155-B82807442B42}"/>
              </a:ext>
            </a:extLst>
          </p:cNvPr>
          <p:cNvSpPr/>
          <p:nvPr/>
        </p:nvSpPr>
        <p:spPr>
          <a:xfrm>
            <a:off x="11429586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5B1CEA1B-40E4-A15C-8867-73C7B386EB56}"/>
              </a:ext>
            </a:extLst>
          </p:cNvPr>
          <p:cNvSpPr/>
          <p:nvPr/>
        </p:nvSpPr>
        <p:spPr>
          <a:xfrm>
            <a:off x="9591711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D10C722-7082-EA9D-D5EF-7CF48200D612}"/>
              </a:ext>
            </a:extLst>
          </p:cNvPr>
          <p:cNvSpPr/>
          <p:nvPr/>
        </p:nvSpPr>
        <p:spPr>
          <a:xfrm>
            <a:off x="9591711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3DF1D1F-62CF-0812-A6BD-1E59A1E6E229}"/>
              </a:ext>
            </a:extLst>
          </p:cNvPr>
          <p:cNvSpPr txBox="1"/>
          <p:nvPr/>
        </p:nvSpPr>
        <p:spPr>
          <a:xfrm>
            <a:off x="161824" y="87335"/>
            <a:ext cx="2612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NOTA: Ele pega as texturas de baixo para cima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5DB1034-ABB9-DAFC-FA8B-AB870FAA0BFE}"/>
              </a:ext>
            </a:extLst>
          </p:cNvPr>
          <p:cNvSpPr>
            <a:spLocks noChangeAspect="1"/>
          </p:cNvSpPr>
          <p:nvPr/>
        </p:nvSpPr>
        <p:spPr>
          <a:xfrm>
            <a:off x="3538993" y="5900442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41577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08EE03D-5AAD-D158-0A6D-67CB6344E4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B0CEAB-ED26-393F-FA4B-FA8399C63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80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484C43A-25DE-8750-EA37-1F76A60A79C1}"/>
              </a:ext>
            </a:extLst>
          </p:cNvPr>
          <p:cNvSpPr txBox="1"/>
          <p:nvPr/>
        </p:nvSpPr>
        <p:spPr>
          <a:xfrm>
            <a:off x="2839339" y="3244334"/>
            <a:ext cx="6513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scadia Mono" panose="020B0609020000020004" pitchFamily="49" charset="0"/>
              </a:rPr>
              <a:t>//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scadia Mono" panose="020B0609020000020004" pitchFamily="49" charset="0"/>
              </a:rPr>
              <a:t>StbImage.stbi_set_flip_vertically_on_load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scadia Mono" panose="020B0609020000020004" pitchFamily="49" charset="0"/>
              </a:rPr>
              <a:t>(1);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FA57644-0D47-1327-E192-AD88CB21219C}"/>
              </a:ext>
            </a:extLst>
          </p:cNvPr>
          <p:cNvSpPr txBox="1"/>
          <p:nvPr/>
        </p:nvSpPr>
        <p:spPr>
          <a:xfrm>
            <a:off x="161824" y="87335"/>
            <a:ext cx="2612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Se removermos essa linha, meio que da certo...</a:t>
            </a:r>
          </a:p>
        </p:txBody>
      </p:sp>
    </p:spTree>
    <p:extLst>
      <p:ext uri="{BB962C8B-B14F-4D97-AF65-F5344CB8AC3E}">
        <p14:creationId xmlns:p14="http://schemas.microsoft.com/office/powerpoint/2010/main" val="2632871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6F3C87-06D4-9580-BE60-BA07333B4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216000" y="549000"/>
            <a:ext cx="5760000" cy="57600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9FEF713-4C35-8F8A-39C3-8D1BA3B4C0FC}"/>
              </a:ext>
            </a:extLst>
          </p:cNvPr>
          <p:cNvGrpSpPr/>
          <p:nvPr/>
        </p:nvGrpSpPr>
        <p:grpSpPr>
          <a:xfrm>
            <a:off x="2954829" y="-26432"/>
            <a:ext cx="6836224" cy="6512855"/>
            <a:chOff x="5078904" y="-867139"/>
            <a:chExt cx="6836224" cy="651285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8C937A3-F7DC-880A-55EA-93FAAD6415CD}"/>
                </a:ext>
              </a:extLst>
            </p:cNvPr>
            <p:cNvCxnSpPr>
              <a:cxnSpLocks/>
            </p:cNvCxnSpPr>
            <p:nvPr/>
          </p:nvCxnSpPr>
          <p:spPr>
            <a:xfrm>
              <a:off x="5354587" y="5461050"/>
              <a:ext cx="6046838" cy="72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6F0290C-591C-EA2A-0596-FCA13FA9C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-507332"/>
              <a:ext cx="2226" cy="597868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A8E8075-19E5-7191-B8A2-922997272E6B}"/>
                </a:ext>
              </a:extLst>
            </p:cNvPr>
            <p:cNvSpPr txBox="1"/>
            <p:nvPr/>
          </p:nvSpPr>
          <p:spPr>
            <a:xfrm>
              <a:off x="11477188" y="52763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4E1AA79-B866-A313-B7D1-CEBA7D6AF117}"/>
                </a:ext>
              </a:extLst>
            </p:cNvPr>
            <p:cNvSpPr txBox="1"/>
            <p:nvPr/>
          </p:nvSpPr>
          <p:spPr>
            <a:xfrm>
              <a:off x="5078904" y="-867139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21" name="Elipse 20">
            <a:extLst>
              <a:ext uri="{FF2B5EF4-FFF2-40B4-BE49-F238E27FC236}">
                <a16:creationId xmlns:a16="http://schemas.microsoft.com/office/drawing/2014/main" id="{2579A702-1A0C-6DCB-12A2-6B1667CF66F9}"/>
              </a:ext>
            </a:extLst>
          </p:cNvPr>
          <p:cNvSpPr>
            <a:spLocks noChangeAspect="1"/>
          </p:cNvSpPr>
          <p:nvPr/>
        </p:nvSpPr>
        <p:spPr>
          <a:xfrm>
            <a:off x="3170062" y="6275348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D078C4B8-C1BE-3DD0-B11A-41B81E8E1347}"/>
              </a:ext>
            </a:extLst>
          </p:cNvPr>
          <p:cNvSpPr>
            <a:spLocks noChangeAspect="1"/>
          </p:cNvSpPr>
          <p:nvPr/>
        </p:nvSpPr>
        <p:spPr>
          <a:xfrm>
            <a:off x="3538993" y="6275348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D747A91-DDB8-1AD1-EB20-31D343D58187}"/>
              </a:ext>
            </a:extLst>
          </p:cNvPr>
          <p:cNvSpPr>
            <a:spLocks noChangeAspect="1"/>
          </p:cNvSpPr>
          <p:nvPr/>
        </p:nvSpPr>
        <p:spPr>
          <a:xfrm>
            <a:off x="3170062" y="5900442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CF6FD9E-DB71-5B03-312A-2D62BB390EB3}"/>
              </a:ext>
            </a:extLst>
          </p:cNvPr>
          <p:cNvSpPr txBox="1"/>
          <p:nvPr/>
        </p:nvSpPr>
        <p:spPr>
          <a:xfrm>
            <a:off x="2608140" y="5726348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248D422-D8AA-D954-0591-51948F8CFDD5}"/>
              </a:ext>
            </a:extLst>
          </p:cNvPr>
          <p:cNvSpPr txBox="1"/>
          <p:nvPr/>
        </p:nvSpPr>
        <p:spPr>
          <a:xfrm>
            <a:off x="2622939" y="6334901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17F0590-66F1-09A0-1C03-19585CD73BFB}"/>
              </a:ext>
            </a:extLst>
          </p:cNvPr>
          <p:cNvSpPr txBox="1"/>
          <p:nvPr/>
        </p:nvSpPr>
        <p:spPr>
          <a:xfrm>
            <a:off x="3585463" y="5708063"/>
            <a:ext cx="607860" cy="24622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60881F5-68A0-EF2F-099F-462A9E820246}"/>
              </a:ext>
            </a:extLst>
          </p:cNvPr>
          <p:cNvSpPr txBox="1"/>
          <p:nvPr/>
        </p:nvSpPr>
        <p:spPr>
          <a:xfrm>
            <a:off x="3586585" y="632934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B8A8A1-9BE9-65E7-C977-BA0D53476A40}"/>
              </a:ext>
            </a:extLst>
          </p:cNvPr>
          <p:cNvSpPr txBox="1"/>
          <p:nvPr/>
        </p:nvSpPr>
        <p:spPr>
          <a:xfrm>
            <a:off x="10954623" y="536226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245AAB9-A179-C63F-80AE-290B450D7A88}"/>
              </a:ext>
            </a:extLst>
          </p:cNvPr>
          <p:cNvSpPr txBox="1"/>
          <p:nvPr/>
        </p:nvSpPr>
        <p:spPr>
          <a:xfrm>
            <a:off x="221562" y="2921168"/>
            <a:ext cx="28184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= 0;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u0 =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/ 16.0f;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v0 = 0.0f;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u1 = u0 + (1.0f / 16.0f);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v1 = v0 + (1.0f / 16.0f);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0C6E52E-E30A-4C6F-6CFD-A3B9A51E0867}"/>
              </a:ext>
            </a:extLst>
          </p:cNvPr>
          <p:cNvSpPr txBox="1"/>
          <p:nvPr/>
        </p:nvSpPr>
        <p:spPr>
          <a:xfrm>
            <a:off x="161824" y="87335"/>
            <a:ext cx="2612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NOTA: A textura ficara de ponta cabeça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5DB1034-ABB9-DAFC-FA8B-AB870FAA0BFE}"/>
              </a:ext>
            </a:extLst>
          </p:cNvPr>
          <p:cNvSpPr>
            <a:spLocks noChangeAspect="1"/>
          </p:cNvSpPr>
          <p:nvPr/>
        </p:nvSpPr>
        <p:spPr>
          <a:xfrm>
            <a:off x="3538993" y="5900442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2</a:t>
            </a: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FED1DEA3-38D9-3D80-C3C3-6E8106463E51}"/>
              </a:ext>
            </a:extLst>
          </p:cNvPr>
          <p:cNvGrpSpPr/>
          <p:nvPr/>
        </p:nvGrpSpPr>
        <p:grpSpPr>
          <a:xfrm>
            <a:off x="9069677" y="2383968"/>
            <a:ext cx="3091910" cy="2893116"/>
            <a:chOff x="9069677" y="1783893"/>
            <a:chExt cx="3091910" cy="2893116"/>
          </a:xfrm>
        </p:grpSpPr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ECA139F7-0145-AC71-3DC4-AC41E6F60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V="1">
              <a:off x="9710174" y="2518205"/>
              <a:ext cx="1800000" cy="1800000"/>
            </a:xfrm>
            <a:prstGeom prst="rect">
              <a:avLst/>
            </a:prstGeom>
          </p:spPr>
        </p:pic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C838528C-2558-902A-E6B4-751F571EFE45}"/>
                </a:ext>
              </a:extLst>
            </p:cNvPr>
            <p:cNvGrpSpPr/>
            <p:nvPr/>
          </p:nvGrpSpPr>
          <p:grpSpPr>
            <a:xfrm>
              <a:off x="9226931" y="1783893"/>
              <a:ext cx="2934656" cy="2562287"/>
              <a:chOff x="4903745" y="2971513"/>
              <a:chExt cx="2934656" cy="2562287"/>
            </a:xfrm>
          </p:grpSpPr>
          <p:cxnSp>
            <p:nvCxnSpPr>
              <p:cNvPr id="15" name="Conector de Seta Reta 14">
                <a:extLst>
                  <a:ext uri="{FF2B5EF4-FFF2-40B4-BE49-F238E27FC236}">
                    <a16:creationId xmlns:a16="http://schemas.microsoft.com/office/drawing/2014/main" id="{D70F4296-A018-BA7D-2DB2-1E5AAC44ABF7}"/>
                  </a:ext>
                </a:extLst>
              </p:cNvPr>
              <p:cNvCxnSpPr>
                <a:cxnSpLocks/>
                <a:stCxn id="33" idx="6"/>
              </p:cNvCxnSpPr>
              <p:nvPr/>
            </p:nvCxnSpPr>
            <p:spPr>
              <a:xfrm>
                <a:off x="5448525" y="5520000"/>
                <a:ext cx="2127401" cy="1380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de Seta Reta 15">
                <a:extLst>
                  <a:ext uri="{FF2B5EF4-FFF2-40B4-BE49-F238E27FC236}">
                    <a16:creationId xmlns:a16="http://schemas.microsoft.com/office/drawing/2014/main" id="{E26A3347-38AE-CFF5-AF33-2BFC31EC72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54587" y="3254545"/>
                <a:ext cx="11605" cy="221681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4DB311BF-924E-D630-8472-B9DD6954A4FC}"/>
                  </a:ext>
                </a:extLst>
              </p:cNvPr>
              <p:cNvSpPr txBox="1"/>
              <p:nvPr/>
            </p:nvSpPr>
            <p:spPr>
              <a:xfrm>
                <a:off x="7400461" y="5153789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+U</a:t>
                </a:r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EF2A70F-1479-9E18-13F0-1162A52893B9}"/>
                  </a:ext>
                </a:extLst>
              </p:cNvPr>
              <p:cNvSpPr txBox="1"/>
              <p:nvPr/>
            </p:nvSpPr>
            <p:spPr>
              <a:xfrm>
                <a:off x="4903745" y="2971513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+V</a:t>
                </a:r>
              </a:p>
            </p:txBody>
          </p:sp>
        </p:grp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5EF83F26-1301-E8E5-CE5A-AFABBA046A18}"/>
                </a:ext>
              </a:extLst>
            </p:cNvPr>
            <p:cNvSpPr/>
            <p:nvPr/>
          </p:nvSpPr>
          <p:spPr>
            <a:xfrm>
              <a:off x="11429586" y="2414030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109F765C-7937-3D3E-05E6-C753FBACC990}"/>
                </a:ext>
              </a:extLst>
            </p:cNvPr>
            <p:cNvSpPr txBox="1"/>
            <p:nvPr/>
          </p:nvSpPr>
          <p:spPr>
            <a:xfrm>
              <a:off x="9081519" y="4421263"/>
              <a:ext cx="6078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x0, v0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E7345C6F-539A-3738-4B3A-4536B2262C92}"/>
                </a:ext>
              </a:extLst>
            </p:cNvPr>
            <p:cNvSpPr txBox="1"/>
            <p:nvPr/>
          </p:nvSpPr>
          <p:spPr>
            <a:xfrm>
              <a:off x="9069677" y="2140299"/>
              <a:ext cx="6078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u0, v1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60A07ED6-50DD-7BC7-4C51-088C3223A922}"/>
                </a:ext>
              </a:extLst>
            </p:cNvPr>
            <p:cNvSpPr txBox="1"/>
            <p:nvPr/>
          </p:nvSpPr>
          <p:spPr>
            <a:xfrm>
              <a:off x="11526293" y="2126613"/>
              <a:ext cx="6078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x1, v1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46B4B5FD-A64B-EB75-20FB-4E8CF39BD740}"/>
                </a:ext>
              </a:extLst>
            </p:cNvPr>
            <p:cNvSpPr txBox="1"/>
            <p:nvPr/>
          </p:nvSpPr>
          <p:spPr>
            <a:xfrm>
              <a:off x="11537371" y="4430788"/>
              <a:ext cx="6078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x1, v0</a:t>
              </a:r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29696B8B-D938-26D3-1220-1DDB23BE6364}"/>
                </a:ext>
              </a:extLst>
            </p:cNvPr>
            <p:cNvSpPr/>
            <p:nvPr/>
          </p:nvSpPr>
          <p:spPr>
            <a:xfrm>
              <a:off x="11429586" y="4242380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8901A7B7-563D-8784-5404-F1C5B1B4CFE4}"/>
                </a:ext>
              </a:extLst>
            </p:cNvPr>
            <p:cNvSpPr/>
            <p:nvPr/>
          </p:nvSpPr>
          <p:spPr>
            <a:xfrm>
              <a:off x="9591711" y="4242380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A4CF51A0-07D8-16A8-C5EA-90840EF62291}"/>
                </a:ext>
              </a:extLst>
            </p:cNvPr>
            <p:cNvSpPr/>
            <p:nvPr/>
          </p:nvSpPr>
          <p:spPr>
            <a:xfrm>
              <a:off x="9591711" y="2414030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Consolas" panose="020B0609020204030204" pitchFamily="49" charset="0"/>
                </a:rPr>
                <a:t>3</a:t>
              </a:r>
            </a:p>
          </p:txBody>
        </p:sp>
      </p:grpSp>
      <p:pic>
        <p:nvPicPr>
          <p:cNvPr id="36" name="Imagem 35">
            <a:extLst>
              <a:ext uri="{FF2B5EF4-FFF2-40B4-BE49-F238E27FC236}">
                <a16:creationId xmlns:a16="http://schemas.microsoft.com/office/drawing/2014/main" id="{D321DAEA-C743-A823-91E4-E0E2D69BD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8363" y="325813"/>
            <a:ext cx="1800000" cy="1800000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13C4F3C3-5F91-DA12-1269-D4404D3C607E}"/>
              </a:ext>
            </a:extLst>
          </p:cNvPr>
          <p:cNvSpPr txBox="1"/>
          <p:nvPr/>
        </p:nvSpPr>
        <p:spPr>
          <a:xfrm>
            <a:off x="9237171" y="77360"/>
            <a:ext cx="2612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Textura Correta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1577FF4-EBC5-DDCD-9DF6-5EC750BD2FC5}"/>
              </a:ext>
            </a:extLst>
          </p:cNvPr>
          <p:cNvSpPr txBox="1"/>
          <p:nvPr/>
        </p:nvSpPr>
        <p:spPr>
          <a:xfrm>
            <a:off x="9304108" y="2804048"/>
            <a:ext cx="2612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Textura Invertida</a:t>
            </a:r>
          </a:p>
        </p:txBody>
      </p:sp>
    </p:spTree>
    <p:extLst>
      <p:ext uri="{BB962C8B-B14F-4D97-AF65-F5344CB8AC3E}">
        <p14:creationId xmlns:p14="http://schemas.microsoft.com/office/powerpoint/2010/main" val="1903612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A6C561-2124-F1CF-A7CC-5B6D337CA971}"/>
              </a:ext>
            </a:extLst>
          </p:cNvPr>
          <p:cNvSpPr txBox="1"/>
          <p:nvPr/>
        </p:nvSpPr>
        <p:spPr>
          <a:xfrm>
            <a:off x="0" y="-1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#version 330 core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out vec4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FragColor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uniform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isWireframe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in vec2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TexCoord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uniform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sampler2D texture0;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isWireframe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FragColor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vec4(0.0f);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else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FragColor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texture(texture0,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TexCoord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9043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08EE03D-5AAD-D158-0A6D-67CB6344E4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12DF6B-2452-978F-BE1E-F157187A5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52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6F3C87-06D4-9580-BE60-BA07333B4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216000" y="549000"/>
            <a:ext cx="5760000" cy="57600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9FEF713-4C35-8F8A-39C3-8D1BA3B4C0FC}"/>
              </a:ext>
            </a:extLst>
          </p:cNvPr>
          <p:cNvGrpSpPr/>
          <p:nvPr/>
        </p:nvGrpSpPr>
        <p:grpSpPr>
          <a:xfrm>
            <a:off x="2954829" y="-26432"/>
            <a:ext cx="6836224" cy="6512855"/>
            <a:chOff x="5078904" y="-867139"/>
            <a:chExt cx="6836224" cy="651285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8C937A3-F7DC-880A-55EA-93FAAD6415CD}"/>
                </a:ext>
              </a:extLst>
            </p:cNvPr>
            <p:cNvCxnSpPr>
              <a:cxnSpLocks/>
            </p:cNvCxnSpPr>
            <p:nvPr/>
          </p:nvCxnSpPr>
          <p:spPr>
            <a:xfrm>
              <a:off x="5354587" y="5461050"/>
              <a:ext cx="6046838" cy="72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6F0290C-591C-EA2A-0596-FCA13FA9C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-507332"/>
              <a:ext cx="2226" cy="597868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A8E8075-19E5-7191-B8A2-922997272E6B}"/>
                </a:ext>
              </a:extLst>
            </p:cNvPr>
            <p:cNvSpPr txBox="1"/>
            <p:nvPr/>
          </p:nvSpPr>
          <p:spPr>
            <a:xfrm>
              <a:off x="11477188" y="52763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4E1AA79-B866-A313-B7D1-CEBA7D6AF117}"/>
                </a:ext>
              </a:extLst>
            </p:cNvPr>
            <p:cNvSpPr txBox="1"/>
            <p:nvPr/>
          </p:nvSpPr>
          <p:spPr>
            <a:xfrm>
              <a:off x="5078904" y="-867139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21" name="Elipse 20">
            <a:extLst>
              <a:ext uri="{FF2B5EF4-FFF2-40B4-BE49-F238E27FC236}">
                <a16:creationId xmlns:a16="http://schemas.microsoft.com/office/drawing/2014/main" id="{2579A702-1A0C-6DCB-12A2-6B1667CF66F9}"/>
              </a:ext>
            </a:extLst>
          </p:cNvPr>
          <p:cNvSpPr>
            <a:spLocks noChangeAspect="1"/>
          </p:cNvSpPr>
          <p:nvPr/>
        </p:nvSpPr>
        <p:spPr>
          <a:xfrm>
            <a:off x="3170062" y="6275348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D078C4B8-C1BE-3DD0-B11A-41B81E8E1347}"/>
              </a:ext>
            </a:extLst>
          </p:cNvPr>
          <p:cNvSpPr>
            <a:spLocks noChangeAspect="1"/>
          </p:cNvSpPr>
          <p:nvPr/>
        </p:nvSpPr>
        <p:spPr>
          <a:xfrm>
            <a:off x="3538993" y="6275348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D747A91-DDB8-1AD1-EB20-31D343D58187}"/>
              </a:ext>
            </a:extLst>
          </p:cNvPr>
          <p:cNvSpPr>
            <a:spLocks noChangeAspect="1"/>
          </p:cNvSpPr>
          <p:nvPr/>
        </p:nvSpPr>
        <p:spPr>
          <a:xfrm>
            <a:off x="3170062" y="5900442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CF6FD9E-DB71-5B03-312A-2D62BB390EB3}"/>
              </a:ext>
            </a:extLst>
          </p:cNvPr>
          <p:cNvSpPr txBox="1"/>
          <p:nvPr/>
        </p:nvSpPr>
        <p:spPr>
          <a:xfrm>
            <a:off x="2608140" y="5726348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248D422-D8AA-D954-0591-51948F8CFDD5}"/>
              </a:ext>
            </a:extLst>
          </p:cNvPr>
          <p:cNvSpPr txBox="1"/>
          <p:nvPr/>
        </p:nvSpPr>
        <p:spPr>
          <a:xfrm>
            <a:off x="2622939" y="6334901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17F0590-66F1-09A0-1C03-19585CD73BFB}"/>
              </a:ext>
            </a:extLst>
          </p:cNvPr>
          <p:cNvSpPr txBox="1"/>
          <p:nvPr/>
        </p:nvSpPr>
        <p:spPr>
          <a:xfrm>
            <a:off x="3585463" y="5708063"/>
            <a:ext cx="607860" cy="24622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60881F5-68A0-EF2F-099F-462A9E820246}"/>
              </a:ext>
            </a:extLst>
          </p:cNvPr>
          <p:cNvSpPr txBox="1"/>
          <p:nvPr/>
        </p:nvSpPr>
        <p:spPr>
          <a:xfrm>
            <a:off x="3586585" y="632934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B8A8A1-9BE9-65E7-C977-BA0D53476A40}"/>
              </a:ext>
            </a:extLst>
          </p:cNvPr>
          <p:cNvSpPr txBox="1"/>
          <p:nvPr/>
        </p:nvSpPr>
        <p:spPr>
          <a:xfrm>
            <a:off x="10954623" y="536226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245AAB9-A179-C63F-80AE-290B450D7A88}"/>
              </a:ext>
            </a:extLst>
          </p:cNvPr>
          <p:cNvSpPr txBox="1"/>
          <p:nvPr/>
        </p:nvSpPr>
        <p:spPr>
          <a:xfrm>
            <a:off x="221562" y="2921168"/>
            <a:ext cx="28184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= 0;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u0 =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/ 16.0f;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v0 = 0.0f;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u1 = u0 + (1.0f / 16.0f);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v1 = v0 + (1.0f / 16.0f);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5DB1034-ABB9-DAFC-FA8B-AB870FAA0BFE}"/>
              </a:ext>
            </a:extLst>
          </p:cNvPr>
          <p:cNvSpPr>
            <a:spLocks noChangeAspect="1"/>
          </p:cNvSpPr>
          <p:nvPr/>
        </p:nvSpPr>
        <p:spPr>
          <a:xfrm>
            <a:off x="3538993" y="5900442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BBCF3C7-BFEE-9590-BF8F-9BE16EFE10DC}"/>
              </a:ext>
            </a:extLst>
          </p:cNvPr>
          <p:cNvSpPr txBox="1"/>
          <p:nvPr/>
        </p:nvSpPr>
        <p:spPr>
          <a:xfrm>
            <a:off x="161824" y="87335"/>
            <a:ext cx="26121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Uma maneira de corrigir é modificando os pontos de coordenadas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23E00D9-FF30-908A-11A2-912169CD6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7061" y="2541832"/>
            <a:ext cx="1800000" cy="1800000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1DEC4DD-465B-85F4-4009-2BE402D128AB}"/>
              </a:ext>
            </a:extLst>
          </p:cNvPr>
          <p:cNvGrpSpPr/>
          <p:nvPr/>
        </p:nvGrpSpPr>
        <p:grpSpPr>
          <a:xfrm>
            <a:off x="9447403" y="1632418"/>
            <a:ext cx="2714184" cy="2713762"/>
            <a:chOff x="5124217" y="2820038"/>
            <a:chExt cx="2714184" cy="2713762"/>
          </a:xfrm>
        </p:grpSpPr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C7CD3B91-9645-29C4-E20F-D5AF3314F5C0}"/>
                </a:ext>
              </a:extLst>
            </p:cNvPr>
            <p:cNvCxnSpPr>
              <a:cxnSpLocks/>
              <a:stCxn id="33" idx="6"/>
            </p:cNvCxnSpPr>
            <p:nvPr/>
          </p:nvCxnSpPr>
          <p:spPr>
            <a:xfrm>
              <a:off x="5448525" y="5520000"/>
              <a:ext cx="2127401" cy="138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6FAC7E0E-7404-39A9-E1A0-F10E8090E5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3254545"/>
              <a:ext cx="11605" cy="22168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CBBE38D-A3B6-E9BB-3EF3-E0D41DDDE1E0}"/>
                </a:ext>
              </a:extLst>
            </p:cNvPr>
            <p:cNvSpPr txBox="1"/>
            <p:nvPr/>
          </p:nvSpPr>
          <p:spPr>
            <a:xfrm>
              <a:off x="7400461" y="51537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F569BC5-B1C0-282B-DB0E-8D0919129E91}"/>
                </a:ext>
              </a:extLst>
            </p:cNvPr>
            <p:cNvSpPr txBox="1"/>
            <p:nvPr/>
          </p:nvSpPr>
          <p:spPr>
            <a:xfrm>
              <a:off x="5124217" y="2820038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19" name="Elipse 18">
            <a:extLst>
              <a:ext uri="{FF2B5EF4-FFF2-40B4-BE49-F238E27FC236}">
                <a16:creationId xmlns:a16="http://schemas.microsoft.com/office/drawing/2014/main" id="{4CFB48CE-0BC5-741B-EF3A-DA84ED5B3C97}"/>
              </a:ext>
            </a:extLst>
          </p:cNvPr>
          <p:cNvSpPr/>
          <p:nvPr/>
        </p:nvSpPr>
        <p:spPr>
          <a:xfrm>
            <a:off x="11429586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061FB69-0217-DCB9-6409-0260D8302F5B}"/>
              </a:ext>
            </a:extLst>
          </p:cNvPr>
          <p:cNvSpPr txBox="1"/>
          <p:nvPr/>
        </p:nvSpPr>
        <p:spPr>
          <a:xfrm>
            <a:off x="9081519" y="442126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x0, v0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752156A-3774-9FD4-9F0E-577FE9A744AF}"/>
              </a:ext>
            </a:extLst>
          </p:cNvPr>
          <p:cNvSpPr txBox="1"/>
          <p:nvPr/>
        </p:nvSpPr>
        <p:spPr>
          <a:xfrm>
            <a:off x="9069677" y="2140299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1583D29-47DA-2A40-66F6-FF2B1DE31805}"/>
              </a:ext>
            </a:extLst>
          </p:cNvPr>
          <p:cNvSpPr txBox="1"/>
          <p:nvPr/>
        </p:nvSpPr>
        <p:spPr>
          <a:xfrm>
            <a:off x="11526293" y="212661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v1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D433F6F-6725-5466-31F9-BDAB32329628}"/>
              </a:ext>
            </a:extLst>
          </p:cNvPr>
          <p:cNvSpPr txBox="1"/>
          <p:nvPr/>
        </p:nvSpPr>
        <p:spPr>
          <a:xfrm>
            <a:off x="11537371" y="443078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v0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8D5FD11-D636-A808-C411-6DB1469E6452}"/>
              </a:ext>
            </a:extLst>
          </p:cNvPr>
          <p:cNvSpPr/>
          <p:nvPr/>
        </p:nvSpPr>
        <p:spPr>
          <a:xfrm>
            <a:off x="11429586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F52CA7BD-CC1D-1F75-96C9-27843B6E7BEE}"/>
              </a:ext>
            </a:extLst>
          </p:cNvPr>
          <p:cNvSpPr/>
          <p:nvPr/>
        </p:nvSpPr>
        <p:spPr>
          <a:xfrm>
            <a:off x="9591711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EB3EAC45-A7A6-8073-F8C3-604925F04D89}"/>
              </a:ext>
            </a:extLst>
          </p:cNvPr>
          <p:cNvSpPr/>
          <p:nvPr/>
        </p:nvSpPr>
        <p:spPr>
          <a:xfrm>
            <a:off x="9591711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881276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5FE9B8-EC1D-2DC7-4466-63FC725F8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02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484C43A-25DE-8750-EA37-1F76A60A79C1}"/>
              </a:ext>
            </a:extLst>
          </p:cNvPr>
          <p:cNvSpPr txBox="1"/>
          <p:nvPr/>
        </p:nvSpPr>
        <p:spPr>
          <a:xfrm>
            <a:off x="2973992" y="3244334"/>
            <a:ext cx="624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StbImage.stbi_set_flip_vertically_on_load</a:t>
            </a:r>
            <a:r>
              <a:rPr lang="en-US" sz="1800" dirty="0">
                <a:solidFill>
                  <a:schemeClr val="bg1"/>
                </a:solidFill>
                <a:latin typeface="Cascadia Mono" panose="020B0609020000020004" pitchFamily="49" charset="0"/>
              </a:rPr>
              <a:t>(1);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FA57644-0D47-1327-E192-AD88CB21219C}"/>
              </a:ext>
            </a:extLst>
          </p:cNvPr>
          <p:cNvSpPr txBox="1"/>
          <p:nvPr/>
        </p:nvSpPr>
        <p:spPr>
          <a:xfrm>
            <a:off x="161824" y="87335"/>
            <a:ext cx="2612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Outra maneira de corrigir é mantendo essa linha...</a:t>
            </a:r>
          </a:p>
        </p:txBody>
      </p:sp>
    </p:spTree>
    <p:extLst>
      <p:ext uri="{BB962C8B-B14F-4D97-AF65-F5344CB8AC3E}">
        <p14:creationId xmlns:p14="http://schemas.microsoft.com/office/powerpoint/2010/main" val="562729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6F3C87-06D4-9580-BE60-BA07333B4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9FEF713-4C35-8F8A-39C3-8D1BA3B4C0FC}"/>
              </a:ext>
            </a:extLst>
          </p:cNvPr>
          <p:cNvGrpSpPr/>
          <p:nvPr/>
        </p:nvGrpSpPr>
        <p:grpSpPr>
          <a:xfrm>
            <a:off x="2954829" y="-26432"/>
            <a:ext cx="6836224" cy="6512855"/>
            <a:chOff x="5078904" y="-867139"/>
            <a:chExt cx="6836224" cy="651285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8C937A3-F7DC-880A-55EA-93FAAD6415CD}"/>
                </a:ext>
              </a:extLst>
            </p:cNvPr>
            <p:cNvCxnSpPr>
              <a:cxnSpLocks/>
            </p:cNvCxnSpPr>
            <p:nvPr/>
          </p:nvCxnSpPr>
          <p:spPr>
            <a:xfrm>
              <a:off x="5354587" y="5461050"/>
              <a:ext cx="6046838" cy="72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6F0290C-591C-EA2A-0596-FCA13FA9C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-507332"/>
              <a:ext cx="2226" cy="597868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A8E8075-19E5-7191-B8A2-922997272E6B}"/>
                </a:ext>
              </a:extLst>
            </p:cNvPr>
            <p:cNvSpPr txBox="1"/>
            <p:nvPr/>
          </p:nvSpPr>
          <p:spPr>
            <a:xfrm>
              <a:off x="11477188" y="52763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4E1AA79-B866-A313-B7D1-CEBA7D6AF117}"/>
                </a:ext>
              </a:extLst>
            </p:cNvPr>
            <p:cNvSpPr txBox="1"/>
            <p:nvPr/>
          </p:nvSpPr>
          <p:spPr>
            <a:xfrm>
              <a:off x="5078904" y="-867139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21" name="Elipse 20">
            <a:extLst>
              <a:ext uri="{FF2B5EF4-FFF2-40B4-BE49-F238E27FC236}">
                <a16:creationId xmlns:a16="http://schemas.microsoft.com/office/drawing/2014/main" id="{2579A702-1A0C-6DCB-12A2-6B1667CF66F9}"/>
              </a:ext>
            </a:extLst>
          </p:cNvPr>
          <p:cNvSpPr>
            <a:spLocks noChangeAspect="1"/>
          </p:cNvSpPr>
          <p:nvPr/>
        </p:nvSpPr>
        <p:spPr>
          <a:xfrm>
            <a:off x="3170062" y="6275348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D078C4B8-C1BE-3DD0-B11A-41B81E8E1347}"/>
              </a:ext>
            </a:extLst>
          </p:cNvPr>
          <p:cNvSpPr>
            <a:spLocks noChangeAspect="1"/>
          </p:cNvSpPr>
          <p:nvPr/>
        </p:nvSpPr>
        <p:spPr>
          <a:xfrm>
            <a:off x="3538993" y="6275348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D747A91-DDB8-1AD1-EB20-31D343D58187}"/>
              </a:ext>
            </a:extLst>
          </p:cNvPr>
          <p:cNvSpPr>
            <a:spLocks noChangeAspect="1"/>
          </p:cNvSpPr>
          <p:nvPr/>
        </p:nvSpPr>
        <p:spPr>
          <a:xfrm>
            <a:off x="3170062" y="5900442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CF6FD9E-DB71-5B03-312A-2D62BB390EB3}"/>
              </a:ext>
            </a:extLst>
          </p:cNvPr>
          <p:cNvSpPr txBox="1"/>
          <p:nvPr/>
        </p:nvSpPr>
        <p:spPr>
          <a:xfrm>
            <a:off x="2608140" y="5726348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248D422-D8AA-D954-0591-51948F8CFDD5}"/>
              </a:ext>
            </a:extLst>
          </p:cNvPr>
          <p:cNvSpPr txBox="1"/>
          <p:nvPr/>
        </p:nvSpPr>
        <p:spPr>
          <a:xfrm>
            <a:off x="2622939" y="6334901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17F0590-66F1-09A0-1C03-19585CD73BFB}"/>
              </a:ext>
            </a:extLst>
          </p:cNvPr>
          <p:cNvSpPr txBox="1"/>
          <p:nvPr/>
        </p:nvSpPr>
        <p:spPr>
          <a:xfrm>
            <a:off x="3585463" y="5708063"/>
            <a:ext cx="607860" cy="24622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60881F5-68A0-EF2F-099F-462A9E820246}"/>
              </a:ext>
            </a:extLst>
          </p:cNvPr>
          <p:cNvSpPr txBox="1"/>
          <p:nvPr/>
        </p:nvSpPr>
        <p:spPr>
          <a:xfrm>
            <a:off x="3586585" y="632934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B8A8A1-9BE9-65E7-C977-BA0D53476A40}"/>
              </a:ext>
            </a:extLst>
          </p:cNvPr>
          <p:cNvSpPr txBox="1"/>
          <p:nvPr/>
        </p:nvSpPr>
        <p:spPr>
          <a:xfrm>
            <a:off x="10954623" y="536226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245AAB9-A179-C63F-80AE-290B450D7A88}"/>
              </a:ext>
            </a:extLst>
          </p:cNvPr>
          <p:cNvSpPr txBox="1"/>
          <p:nvPr/>
        </p:nvSpPr>
        <p:spPr>
          <a:xfrm>
            <a:off x="221562" y="2921168"/>
            <a:ext cx="28184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= 0;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u0 =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/ 16.0f;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v0 = 0.0f;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u1 = u0 + (1.0f / 16.0f);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v1 = v0 + (1.0f / 16.0f);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52B6E82-2802-4A50-D32F-0F2A530AE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3525" y="2529000"/>
            <a:ext cx="1800000" cy="1800000"/>
          </a:xfrm>
          <a:prstGeom prst="rect">
            <a:avLst/>
          </a:prstGeom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9BFB907-4497-71DE-16BC-605B335DB91A}"/>
              </a:ext>
            </a:extLst>
          </p:cNvPr>
          <p:cNvGrpSpPr/>
          <p:nvPr/>
        </p:nvGrpSpPr>
        <p:grpSpPr>
          <a:xfrm>
            <a:off x="9447403" y="1632418"/>
            <a:ext cx="2714184" cy="2713762"/>
            <a:chOff x="5124217" y="2820038"/>
            <a:chExt cx="2714184" cy="2713762"/>
          </a:xfrm>
        </p:grpSpPr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238607-321F-254D-DCE4-63C3A355BB3D}"/>
                </a:ext>
              </a:extLst>
            </p:cNvPr>
            <p:cNvCxnSpPr>
              <a:cxnSpLocks/>
              <a:stCxn id="33" idx="6"/>
            </p:cNvCxnSpPr>
            <p:nvPr/>
          </p:nvCxnSpPr>
          <p:spPr>
            <a:xfrm>
              <a:off x="5448525" y="5520000"/>
              <a:ext cx="2127401" cy="138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1D518559-EC47-35F8-43EE-CB521394C2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3254545"/>
              <a:ext cx="11605" cy="22168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62C0E39F-5E54-71A3-0B85-08B618DB1239}"/>
                </a:ext>
              </a:extLst>
            </p:cNvPr>
            <p:cNvSpPr txBox="1"/>
            <p:nvPr/>
          </p:nvSpPr>
          <p:spPr>
            <a:xfrm>
              <a:off x="7400461" y="51537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C4BE2D5-FBA6-FDD6-AF53-72DF7B4D5D0C}"/>
                </a:ext>
              </a:extLst>
            </p:cNvPr>
            <p:cNvSpPr txBox="1"/>
            <p:nvPr/>
          </p:nvSpPr>
          <p:spPr>
            <a:xfrm>
              <a:off x="5124217" y="2820038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18" name="Elipse 17">
            <a:extLst>
              <a:ext uri="{FF2B5EF4-FFF2-40B4-BE49-F238E27FC236}">
                <a16:creationId xmlns:a16="http://schemas.microsoft.com/office/drawing/2014/main" id="{8F18F333-A37B-32A6-7C47-2CB9FDFE0B8F}"/>
              </a:ext>
            </a:extLst>
          </p:cNvPr>
          <p:cNvSpPr/>
          <p:nvPr/>
        </p:nvSpPr>
        <p:spPr>
          <a:xfrm>
            <a:off x="11429586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75E1339-7D70-3113-3DDB-6052642E3FA4}"/>
              </a:ext>
            </a:extLst>
          </p:cNvPr>
          <p:cNvSpPr txBox="1"/>
          <p:nvPr/>
        </p:nvSpPr>
        <p:spPr>
          <a:xfrm>
            <a:off x="9081519" y="442126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x0, v0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6616EF7-CD9A-771F-0818-CDEBA84D0B7E}"/>
              </a:ext>
            </a:extLst>
          </p:cNvPr>
          <p:cNvSpPr txBox="1"/>
          <p:nvPr/>
        </p:nvSpPr>
        <p:spPr>
          <a:xfrm>
            <a:off x="9069677" y="2140299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A230ABD-1C2A-836C-69F6-CC387076A1C3}"/>
              </a:ext>
            </a:extLst>
          </p:cNvPr>
          <p:cNvSpPr txBox="1"/>
          <p:nvPr/>
        </p:nvSpPr>
        <p:spPr>
          <a:xfrm>
            <a:off x="11526293" y="212661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v1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0C67FFD-A633-ABB8-F732-C4CE90CB89FD}"/>
              </a:ext>
            </a:extLst>
          </p:cNvPr>
          <p:cNvSpPr txBox="1"/>
          <p:nvPr/>
        </p:nvSpPr>
        <p:spPr>
          <a:xfrm>
            <a:off x="11537371" y="443078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v0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8E00465-8AAC-BAB7-D155-B82807442B42}"/>
              </a:ext>
            </a:extLst>
          </p:cNvPr>
          <p:cNvSpPr/>
          <p:nvPr/>
        </p:nvSpPr>
        <p:spPr>
          <a:xfrm>
            <a:off x="11429586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5B1CEA1B-40E4-A15C-8867-73C7B386EB56}"/>
              </a:ext>
            </a:extLst>
          </p:cNvPr>
          <p:cNvSpPr/>
          <p:nvPr/>
        </p:nvSpPr>
        <p:spPr>
          <a:xfrm>
            <a:off x="9591711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D10C722-7082-EA9D-D5EF-7CF48200D612}"/>
              </a:ext>
            </a:extLst>
          </p:cNvPr>
          <p:cNvSpPr/>
          <p:nvPr/>
        </p:nvSpPr>
        <p:spPr>
          <a:xfrm>
            <a:off x="9591711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6797929-CA43-1955-47B5-13D20C8E5B62}"/>
              </a:ext>
            </a:extLst>
          </p:cNvPr>
          <p:cNvSpPr txBox="1"/>
          <p:nvPr/>
        </p:nvSpPr>
        <p:spPr>
          <a:xfrm>
            <a:off x="161824" y="87335"/>
            <a:ext cx="2612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Ele ainda vai pegar as texturas de baixo para cima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5DB1034-ABB9-DAFC-FA8B-AB870FAA0BFE}"/>
              </a:ext>
            </a:extLst>
          </p:cNvPr>
          <p:cNvSpPr>
            <a:spLocks noChangeAspect="1"/>
          </p:cNvSpPr>
          <p:nvPr/>
        </p:nvSpPr>
        <p:spPr>
          <a:xfrm>
            <a:off x="3538993" y="5900442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19099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7FF1705E-FB68-51C0-7AE3-3DB9A3F53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7061" y="2541832"/>
            <a:ext cx="1800000" cy="180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16F3C87-06D4-9580-BE60-BA07333B4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9FEF713-4C35-8F8A-39C3-8D1BA3B4C0FC}"/>
              </a:ext>
            </a:extLst>
          </p:cNvPr>
          <p:cNvGrpSpPr/>
          <p:nvPr/>
        </p:nvGrpSpPr>
        <p:grpSpPr>
          <a:xfrm>
            <a:off x="2954829" y="-26432"/>
            <a:ext cx="6836224" cy="6512855"/>
            <a:chOff x="5078904" y="-867139"/>
            <a:chExt cx="6836224" cy="651285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8C937A3-F7DC-880A-55EA-93FAAD6415CD}"/>
                </a:ext>
              </a:extLst>
            </p:cNvPr>
            <p:cNvCxnSpPr>
              <a:cxnSpLocks/>
            </p:cNvCxnSpPr>
            <p:nvPr/>
          </p:nvCxnSpPr>
          <p:spPr>
            <a:xfrm>
              <a:off x="5354587" y="5461050"/>
              <a:ext cx="6046838" cy="72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6F0290C-591C-EA2A-0596-FCA13FA9C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-507332"/>
              <a:ext cx="2226" cy="597868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A8E8075-19E5-7191-B8A2-922997272E6B}"/>
                </a:ext>
              </a:extLst>
            </p:cNvPr>
            <p:cNvSpPr txBox="1"/>
            <p:nvPr/>
          </p:nvSpPr>
          <p:spPr>
            <a:xfrm>
              <a:off x="11477188" y="52763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4E1AA79-B866-A313-B7D1-CEBA7D6AF117}"/>
                </a:ext>
              </a:extLst>
            </p:cNvPr>
            <p:cNvSpPr txBox="1"/>
            <p:nvPr/>
          </p:nvSpPr>
          <p:spPr>
            <a:xfrm>
              <a:off x="5078904" y="-867139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21" name="Elipse 20">
            <a:extLst>
              <a:ext uri="{FF2B5EF4-FFF2-40B4-BE49-F238E27FC236}">
                <a16:creationId xmlns:a16="http://schemas.microsoft.com/office/drawing/2014/main" id="{2579A702-1A0C-6DCB-12A2-6B1667CF66F9}"/>
              </a:ext>
            </a:extLst>
          </p:cNvPr>
          <p:cNvSpPr>
            <a:spLocks noChangeAspect="1"/>
          </p:cNvSpPr>
          <p:nvPr/>
        </p:nvSpPr>
        <p:spPr>
          <a:xfrm>
            <a:off x="3170062" y="862765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D747A91-DDB8-1AD1-EB20-31D343D58187}"/>
              </a:ext>
            </a:extLst>
          </p:cNvPr>
          <p:cNvSpPr>
            <a:spLocks noChangeAspect="1"/>
          </p:cNvSpPr>
          <p:nvPr/>
        </p:nvSpPr>
        <p:spPr>
          <a:xfrm>
            <a:off x="3170062" y="487859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5DB1034-ABB9-DAFC-FA8B-AB870FAA0BFE}"/>
              </a:ext>
            </a:extLst>
          </p:cNvPr>
          <p:cNvSpPr>
            <a:spLocks noChangeAspect="1"/>
          </p:cNvSpPr>
          <p:nvPr/>
        </p:nvSpPr>
        <p:spPr>
          <a:xfrm>
            <a:off x="3538993" y="487859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CF6FD9E-DB71-5B03-312A-2D62BB390EB3}"/>
              </a:ext>
            </a:extLst>
          </p:cNvPr>
          <p:cNvSpPr txBox="1"/>
          <p:nvPr/>
        </p:nvSpPr>
        <p:spPr>
          <a:xfrm>
            <a:off x="2608140" y="313765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248D422-D8AA-D954-0591-51948F8CFDD5}"/>
              </a:ext>
            </a:extLst>
          </p:cNvPr>
          <p:cNvSpPr txBox="1"/>
          <p:nvPr/>
        </p:nvSpPr>
        <p:spPr>
          <a:xfrm>
            <a:off x="2622939" y="922318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17F0590-66F1-09A0-1C03-19585CD73BFB}"/>
              </a:ext>
            </a:extLst>
          </p:cNvPr>
          <p:cNvSpPr txBox="1"/>
          <p:nvPr/>
        </p:nvSpPr>
        <p:spPr>
          <a:xfrm>
            <a:off x="3585463" y="295480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60881F5-68A0-EF2F-099F-462A9E820246}"/>
              </a:ext>
            </a:extLst>
          </p:cNvPr>
          <p:cNvSpPr txBox="1"/>
          <p:nvPr/>
        </p:nvSpPr>
        <p:spPr>
          <a:xfrm>
            <a:off x="3586585" y="916765"/>
            <a:ext cx="607859" cy="24622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B8A8A1-9BE9-65E7-C977-BA0D53476A40}"/>
              </a:ext>
            </a:extLst>
          </p:cNvPr>
          <p:cNvSpPr txBox="1"/>
          <p:nvPr/>
        </p:nvSpPr>
        <p:spPr>
          <a:xfrm>
            <a:off x="10954623" y="536226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245AAB9-A179-C63F-80AE-290B450D7A88}"/>
              </a:ext>
            </a:extLst>
          </p:cNvPr>
          <p:cNvSpPr txBox="1"/>
          <p:nvPr/>
        </p:nvSpPr>
        <p:spPr>
          <a:xfrm>
            <a:off x="221562" y="2921168"/>
            <a:ext cx="30732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= 0;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u0 =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/ 16.0f;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v0 = (16.0f – 1.0f) / 16.0f;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u1 = u0 + (1.0f / 16.0f);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v1 = v0 + (1.0f / 16.0f);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9BFB907-4497-71DE-16BC-605B335DB91A}"/>
              </a:ext>
            </a:extLst>
          </p:cNvPr>
          <p:cNvGrpSpPr/>
          <p:nvPr/>
        </p:nvGrpSpPr>
        <p:grpSpPr>
          <a:xfrm>
            <a:off x="9447403" y="1632418"/>
            <a:ext cx="2714184" cy="2713762"/>
            <a:chOff x="5124217" y="2820038"/>
            <a:chExt cx="2714184" cy="2713762"/>
          </a:xfrm>
        </p:grpSpPr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238607-321F-254D-DCE4-63C3A355BB3D}"/>
                </a:ext>
              </a:extLst>
            </p:cNvPr>
            <p:cNvCxnSpPr>
              <a:cxnSpLocks/>
              <a:stCxn id="33" idx="6"/>
            </p:cNvCxnSpPr>
            <p:nvPr/>
          </p:nvCxnSpPr>
          <p:spPr>
            <a:xfrm>
              <a:off x="5448525" y="5520000"/>
              <a:ext cx="2127401" cy="138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1D518559-EC47-35F8-43EE-CB521394C2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3254545"/>
              <a:ext cx="11605" cy="22168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62C0E39F-5E54-71A3-0B85-08B618DB1239}"/>
                </a:ext>
              </a:extLst>
            </p:cNvPr>
            <p:cNvSpPr txBox="1"/>
            <p:nvPr/>
          </p:nvSpPr>
          <p:spPr>
            <a:xfrm>
              <a:off x="7400461" y="51537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C4BE2D5-FBA6-FDD6-AF53-72DF7B4D5D0C}"/>
                </a:ext>
              </a:extLst>
            </p:cNvPr>
            <p:cNvSpPr txBox="1"/>
            <p:nvPr/>
          </p:nvSpPr>
          <p:spPr>
            <a:xfrm>
              <a:off x="5124217" y="2820038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18" name="Elipse 17">
            <a:extLst>
              <a:ext uri="{FF2B5EF4-FFF2-40B4-BE49-F238E27FC236}">
                <a16:creationId xmlns:a16="http://schemas.microsoft.com/office/drawing/2014/main" id="{8F18F333-A37B-32A6-7C47-2CB9FDFE0B8F}"/>
              </a:ext>
            </a:extLst>
          </p:cNvPr>
          <p:cNvSpPr/>
          <p:nvPr/>
        </p:nvSpPr>
        <p:spPr>
          <a:xfrm>
            <a:off x="11429586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75E1339-7D70-3113-3DDB-6052642E3FA4}"/>
              </a:ext>
            </a:extLst>
          </p:cNvPr>
          <p:cNvSpPr txBox="1"/>
          <p:nvPr/>
        </p:nvSpPr>
        <p:spPr>
          <a:xfrm>
            <a:off x="9081519" y="442126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x0, v0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6616EF7-CD9A-771F-0818-CDEBA84D0B7E}"/>
              </a:ext>
            </a:extLst>
          </p:cNvPr>
          <p:cNvSpPr txBox="1"/>
          <p:nvPr/>
        </p:nvSpPr>
        <p:spPr>
          <a:xfrm>
            <a:off x="9069677" y="2140299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A230ABD-1C2A-836C-69F6-CC387076A1C3}"/>
              </a:ext>
            </a:extLst>
          </p:cNvPr>
          <p:cNvSpPr txBox="1"/>
          <p:nvPr/>
        </p:nvSpPr>
        <p:spPr>
          <a:xfrm>
            <a:off x="11526293" y="212661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v1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0C67FFD-A633-ABB8-F732-C4CE90CB89FD}"/>
              </a:ext>
            </a:extLst>
          </p:cNvPr>
          <p:cNvSpPr txBox="1"/>
          <p:nvPr/>
        </p:nvSpPr>
        <p:spPr>
          <a:xfrm>
            <a:off x="11537371" y="443078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v0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8E00465-8AAC-BAB7-D155-B82807442B42}"/>
              </a:ext>
            </a:extLst>
          </p:cNvPr>
          <p:cNvSpPr/>
          <p:nvPr/>
        </p:nvSpPr>
        <p:spPr>
          <a:xfrm>
            <a:off x="11429586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5B1CEA1B-40E4-A15C-8867-73C7B386EB56}"/>
              </a:ext>
            </a:extLst>
          </p:cNvPr>
          <p:cNvSpPr/>
          <p:nvPr/>
        </p:nvSpPr>
        <p:spPr>
          <a:xfrm>
            <a:off x="9591711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D10C722-7082-EA9D-D5EF-7CF48200D612}"/>
              </a:ext>
            </a:extLst>
          </p:cNvPr>
          <p:cNvSpPr/>
          <p:nvPr/>
        </p:nvSpPr>
        <p:spPr>
          <a:xfrm>
            <a:off x="9591711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6797929-CA43-1955-47B5-13D20C8E5B62}"/>
              </a:ext>
            </a:extLst>
          </p:cNvPr>
          <p:cNvSpPr txBox="1"/>
          <p:nvPr/>
        </p:nvSpPr>
        <p:spPr>
          <a:xfrm>
            <a:off x="161824" y="87335"/>
            <a:ext cx="2612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Então dizendo para ‘v0’ ler de cima para baixo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D078C4B8-C1BE-3DD0-B11A-41B81E8E1347}"/>
              </a:ext>
            </a:extLst>
          </p:cNvPr>
          <p:cNvSpPr>
            <a:spLocks noChangeAspect="1"/>
          </p:cNvSpPr>
          <p:nvPr/>
        </p:nvSpPr>
        <p:spPr>
          <a:xfrm>
            <a:off x="3538993" y="862765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56960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1A5D7E54-2324-18FA-F254-2B468164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649" y="2537255"/>
            <a:ext cx="1800000" cy="180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16F3C87-06D4-9580-BE60-BA07333B4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9FEF713-4C35-8F8A-39C3-8D1BA3B4C0FC}"/>
              </a:ext>
            </a:extLst>
          </p:cNvPr>
          <p:cNvGrpSpPr/>
          <p:nvPr/>
        </p:nvGrpSpPr>
        <p:grpSpPr>
          <a:xfrm>
            <a:off x="2954829" y="-26432"/>
            <a:ext cx="6836224" cy="6512855"/>
            <a:chOff x="5078904" y="-867139"/>
            <a:chExt cx="6836224" cy="651285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8C937A3-F7DC-880A-55EA-93FAAD6415CD}"/>
                </a:ext>
              </a:extLst>
            </p:cNvPr>
            <p:cNvCxnSpPr>
              <a:cxnSpLocks/>
            </p:cNvCxnSpPr>
            <p:nvPr/>
          </p:nvCxnSpPr>
          <p:spPr>
            <a:xfrm>
              <a:off x="5354587" y="5461050"/>
              <a:ext cx="6046838" cy="72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6F0290C-591C-EA2A-0596-FCA13FA9C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-507332"/>
              <a:ext cx="2226" cy="597868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A8E8075-19E5-7191-B8A2-922997272E6B}"/>
                </a:ext>
              </a:extLst>
            </p:cNvPr>
            <p:cNvSpPr txBox="1"/>
            <p:nvPr/>
          </p:nvSpPr>
          <p:spPr>
            <a:xfrm>
              <a:off x="11477188" y="52763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4E1AA79-B866-A313-B7D1-CEBA7D6AF117}"/>
                </a:ext>
              </a:extLst>
            </p:cNvPr>
            <p:cNvSpPr txBox="1"/>
            <p:nvPr/>
          </p:nvSpPr>
          <p:spPr>
            <a:xfrm>
              <a:off x="5078904" y="-867139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23" name="Elipse 22">
            <a:extLst>
              <a:ext uri="{FF2B5EF4-FFF2-40B4-BE49-F238E27FC236}">
                <a16:creationId xmlns:a16="http://schemas.microsoft.com/office/drawing/2014/main" id="{DD747A91-DDB8-1AD1-EB20-31D343D58187}"/>
              </a:ext>
            </a:extLst>
          </p:cNvPr>
          <p:cNvSpPr>
            <a:spLocks noChangeAspect="1"/>
          </p:cNvSpPr>
          <p:nvPr/>
        </p:nvSpPr>
        <p:spPr>
          <a:xfrm>
            <a:off x="3522487" y="487859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5DB1034-ABB9-DAFC-FA8B-AB870FAA0BFE}"/>
              </a:ext>
            </a:extLst>
          </p:cNvPr>
          <p:cNvSpPr>
            <a:spLocks noChangeAspect="1"/>
          </p:cNvSpPr>
          <p:nvPr/>
        </p:nvSpPr>
        <p:spPr>
          <a:xfrm>
            <a:off x="3891418" y="487859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CF6FD9E-DB71-5B03-312A-2D62BB390EB3}"/>
              </a:ext>
            </a:extLst>
          </p:cNvPr>
          <p:cNvSpPr txBox="1"/>
          <p:nvPr/>
        </p:nvSpPr>
        <p:spPr>
          <a:xfrm>
            <a:off x="2960565" y="313765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248D422-D8AA-D954-0591-51948F8CFDD5}"/>
              </a:ext>
            </a:extLst>
          </p:cNvPr>
          <p:cNvSpPr txBox="1"/>
          <p:nvPr/>
        </p:nvSpPr>
        <p:spPr>
          <a:xfrm>
            <a:off x="2975364" y="922318"/>
            <a:ext cx="607860" cy="24622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17F0590-66F1-09A0-1C03-19585CD73BFB}"/>
              </a:ext>
            </a:extLst>
          </p:cNvPr>
          <p:cNvSpPr txBox="1"/>
          <p:nvPr/>
        </p:nvSpPr>
        <p:spPr>
          <a:xfrm>
            <a:off x="3937888" y="295480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60881F5-68A0-EF2F-099F-462A9E820246}"/>
              </a:ext>
            </a:extLst>
          </p:cNvPr>
          <p:cNvSpPr txBox="1"/>
          <p:nvPr/>
        </p:nvSpPr>
        <p:spPr>
          <a:xfrm>
            <a:off x="3939010" y="916765"/>
            <a:ext cx="607859" cy="24622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B8A8A1-9BE9-65E7-C977-BA0D53476A40}"/>
              </a:ext>
            </a:extLst>
          </p:cNvPr>
          <p:cNvSpPr txBox="1"/>
          <p:nvPr/>
        </p:nvSpPr>
        <p:spPr>
          <a:xfrm>
            <a:off x="10954623" y="536226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245AAB9-A179-C63F-80AE-290B450D7A88}"/>
              </a:ext>
            </a:extLst>
          </p:cNvPr>
          <p:cNvSpPr txBox="1"/>
          <p:nvPr/>
        </p:nvSpPr>
        <p:spPr>
          <a:xfrm>
            <a:off x="221562" y="2921168"/>
            <a:ext cx="30732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= 1;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u0 =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/ 16.0f;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v0 = (16.0f – 1.0f) / 16.0f;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u1 = u0 + (1.0f / 16.0f);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v1 = v0 + (1.0f / 16.0f);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9BFB907-4497-71DE-16BC-605B335DB91A}"/>
              </a:ext>
            </a:extLst>
          </p:cNvPr>
          <p:cNvGrpSpPr/>
          <p:nvPr/>
        </p:nvGrpSpPr>
        <p:grpSpPr>
          <a:xfrm>
            <a:off x="9447403" y="1632418"/>
            <a:ext cx="2714184" cy="2713762"/>
            <a:chOff x="5124217" y="2820038"/>
            <a:chExt cx="2714184" cy="2713762"/>
          </a:xfrm>
        </p:grpSpPr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238607-321F-254D-DCE4-63C3A355BB3D}"/>
                </a:ext>
              </a:extLst>
            </p:cNvPr>
            <p:cNvCxnSpPr>
              <a:cxnSpLocks/>
              <a:stCxn id="33" idx="6"/>
            </p:cNvCxnSpPr>
            <p:nvPr/>
          </p:nvCxnSpPr>
          <p:spPr>
            <a:xfrm>
              <a:off x="5448525" y="5520000"/>
              <a:ext cx="2127401" cy="138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1D518559-EC47-35F8-43EE-CB521394C2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3254545"/>
              <a:ext cx="11605" cy="22168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62C0E39F-5E54-71A3-0B85-08B618DB1239}"/>
                </a:ext>
              </a:extLst>
            </p:cNvPr>
            <p:cNvSpPr txBox="1"/>
            <p:nvPr/>
          </p:nvSpPr>
          <p:spPr>
            <a:xfrm>
              <a:off x="7400461" y="51537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C4BE2D5-FBA6-FDD6-AF53-72DF7B4D5D0C}"/>
                </a:ext>
              </a:extLst>
            </p:cNvPr>
            <p:cNvSpPr txBox="1"/>
            <p:nvPr/>
          </p:nvSpPr>
          <p:spPr>
            <a:xfrm>
              <a:off x="5124217" y="2820038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18" name="Elipse 17">
            <a:extLst>
              <a:ext uri="{FF2B5EF4-FFF2-40B4-BE49-F238E27FC236}">
                <a16:creationId xmlns:a16="http://schemas.microsoft.com/office/drawing/2014/main" id="{8F18F333-A37B-32A6-7C47-2CB9FDFE0B8F}"/>
              </a:ext>
            </a:extLst>
          </p:cNvPr>
          <p:cNvSpPr/>
          <p:nvPr/>
        </p:nvSpPr>
        <p:spPr>
          <a:xfrm>
            <a:off x="11429586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75E1339-7D70-3113-3DDB-6052642E3FA4}"/>
              </a:ext>
            </a:extLst>
          </p:cNvPr>
          <p:cNvSpPr txBox="1"/>
          <p:nvPr/>
        </p:nvSpPr>
        <p:spPr>
          <a:xfrm>
            <a:off x="9081519" y="442126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x0, v0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6616EF7-CD9A-771F-0818-CDEBA84D0B7E}"/>
              </a:ext>
            </a:extLst>
          </p:cNvPr>
          <p:cNvSpPr txBox="1"/>
          <p:nvPr/>
        </p:nvSpPr>
        <p:spPr>
          <a:xfrm>
            <a:off x="9069677" y="2140299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A230ABD-1C2A-836C-69F6-CC387076A1C3}"/>
              </a:ext>
            </a:extLst>
          </p:cNvPr>
          <p:cNvSpPr txBox="1"/>
          <p:nvPr/>
        </p:nvSpPr>
        <p:spPr>
          <a:xfrm>
            <a:off x="11526293" y="212661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v1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0C67FFD-A633-ABB8-F732-C4CE90CB89FD}"/>
              </a:ext>
            </a:extLst>
          </p:cNvPr>
          <p:cNvSpPr txBox="1"/>
          <p:nvPr/>
        </p:nvSpPr>
        <p:spPr>
          <a:xfrm>
            <a:off x="11537371" y="443078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v0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8E00465-8AAC-BAB7-D155-B82807442B42}"/>
              </a:ext>
            </a:extLst>
          </p:cNvPr>
          <p:cNvSpPr/>
          <p:nvPr/>
        </p:nvSpPr>
        <p:spPr>
          <a:xfrm>
            <a:off x="11429586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5B1CEA1B-40E4-A15C-8867-73C7B386EB56}"/>
              </a:ext>
            </a:extLst>
          </p:cNvPr>
          <p:cNvSpPr/>
          <p:nvPr/>
        </p:nvSpPr>
        <p:spPr>
          <a:xfrm>
            <a:off x="9591711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D10C722-7082-EA9D-D5EF-7CF48200D612}"/>
              </a:ext>
            </a:extLst>
          </p:cNvPr>
          <p:cNvSpPr/>
          <p:nvPr/>
        </p:nvSpPr>
        <p:spPr>
          <a:xfrm>
            <a:off x="9591711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6797929-CA43-1955-47B5-13D20C8E5B62}"/>
              </a:ext>
            </a:extLst>
          </p:cNvPr>
          <p:cNvSpPr txBox="1"/>
          <p:nvPr/>
        </p:nvSpPr>
        <p:spPr>
          <a:xfrm>
            <a:off x="161824" y="87335"/>
            <a:ext cx="2612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Quando ‘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’ for igual a 1, teremos a textura da pedra...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579A702-1A0C-6DCB-12A2-6B1667CF66F9}"/>
              </a:ext>
            </a:extLst>
          </p:cNvPr>
          <p:cNvSpPr>
            <a:spLocks noChangeAspect="1"/>
          </p:cNvSpPr>
          <p:nvPr/>
        </p:nvSpPr>
        <p:spPr>
          <a:xfrm>
            <a:off x="3522487" y="862765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D078C4B8-C1BE-3DD0-B11A-41B81E8E1347}"/>
              </a:ext>
            </a:extLst>
          </p:cNvPr>
          <p:cNvSpPr>
            <a:spLocks noChangeAspect="1"/>
          </p:cNvSpPr>
          <p:nvPr/>
        </p:nvSpPr>
        <p:spPr>
          <a:xfrm>
            <a:off x="3891418" y="862765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30335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42381F4-A7A6-BA51-D47E-748CD68830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70606F-5324-3AA7-7DFC-08E577CD0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975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6F3C87-06D4-9580-BE60-BA07333B4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9FEF713-4C35-8F8A-39C3-8D1BA3B4C0FC}"/>
              </a:ext>
            </a:extLst>
          </p:cNvPr>
          <p:cNvGrpSpPr/>
          <p:nvPr/>
        </p:nvGrpSpPr>
        <p:grpSpPr>
          <a:xfrm>
            <a:off x="2954829" y="-26432"/>
            <a:ext cx="6836224" cy="6512855"/>
            <a:chOff x="5078904" y="-867139"/>
            <a:chExt cx="6836224" cy="651285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8C937A3-F7DC-880A-55EA-93FAAD6415CD}"/>
                </a:ext>
              </a:extLst>
            </p:cNvPr>
            <p:cNvCxnSpPr>
              <a:cxnSpLocks/>
            </p:cNvCxnSpPr>
            <p:nvPr/>
          </p:nvCxnSpPr>
          <p:spPr>
            <a:xfrm>
              <a:off x="5354587" y="5461050"/>
              <a:ext cx="6046838" cy="72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6F0290C-591C-EA2A-0596-FCA13FA9C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-507332"/>
              <a:ext cx="2226" cy="597868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A8E8075-19E5-7191-B8A2-922997272E6B}"/>
                </a:ext>
              </a:extLst>
            </p:cNvPr>
            <p:cNvSpPr txBox="1"/>
            <p:nvPr/>
          </p:nvSpPr>
          <p:spPr>
            <a:xfrm>
              <a:off x="11477188" y="52763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4E1AA79-B866-A313-B7D1-CEBA7D6AF117}"/>
                </a:ext>
              </a:extLst>
            </p:cNvPr>
            <p:cNvSpPr txBox="1"/>
            <p:nvPr/>
          </p:nvSpPr>
          <p:spPr>
            <a:xfrm>
              <a:off x="5078904" y="-867139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23" name="Elipse 22">
            <a:extLst>
              <a:ext uri="{FF2B5EF4-FFF2-40B4-BE49-F238E27FC236}">
                <a16:creationId xmlns:a16="http://schemas.microsoft.com/office/drawing/2014/main" id="{DD747A91-DDB8-1AD1-EB20-31D343D58187}"/>
              </a:ext>
            </a:extLst>
          </p:cNvPr>
          <p:cNvSpPr>
            <a:spLocks noChangeAspect="1"/>
          </p:cNvSpPr>
          <p:nvPr/>
        </p:nvSpPr>
        <p:spPr>
          <a:xfrm>
            <a:off x="8561216" y="487859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5DB1034-ABB9-DAFC-FA8B-AB870FAA0BFE}"/>
              </a:ext>
            </a:extLst>
          </p:cNvPr>
          <p:cNvSpPr>
            <a:spLocks noChangeAspect="1"/>
          </p:cNvSpPr>
          <p:nvPr/>
        </p:nvSpPr>
        <p:spPr>
          <a:xfrm>
            <a:off x="8930147" y="487859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CF6FD9E-DB71-5B03-312A-2D62BB390EB3}"/>
              </a:ext>
            </a:extLst>
          </p:cNvPr>
          <p:cNvSpPr txBox="1"/>
          <p:nvPr/>
        </p:nvSpPr>
        <p:spPr>
          <a:xfrm>
            <a:off x="7999294" y="313765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248D422-D8AA-D954-0591-51948F8CFDD5}"/>
              </a:ext>
            </a:extLst>
          </p:cNvPr>
          <p:cNvSpPr txBox="1"/>
          <p:nvPr/>
        </p:nvSpPr>
        <p:spPr>
          <a:xfrm>
            <a:off x="8014093" y="922318"/>
            <a:ext cx="607860" cy="24622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17F0590-66F1-09A0-1C03-19585CD73BFB}"/>
              </a:ext>
            </a:extLst>
          </p:cNvPr>
          <p:cNvSpPr txBox="1"/>
          <p:nvPr/>
        </p:nvSpPr>
        <p:spPr>
          <a:xfrm>
            <a:off x="8976617" y="295480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60881F5-68A0-EF2F-099F-462A9E820246}"/>
              </a:ext>
            </a:extLst>
          </p:cNvPr>
          <p:cNvSpPr txBox="1"/>
          <p:nvPr/>
        </p:nvSpPr>
        <p:spPr>
          <a:xfrm>
            <a:off x="8977739" y="916765"/>
            <a:ext cx="607859" cy="24622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B8A8A1-9BE9-65E7-C977-BA0D53476A40}"/>
              </a:ext>
            </a:extLst>
          </p:cNvPr>
          <p:cNvSpPr txBox="1"/>
          <p:nvPr/>
        </p:nvSpPr>
        <p:spPr>
          <a:xfrm>
            <a:off x="10954623" y="536226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245AAB9-A179-C63F-80AE-290B450D7A88}"/>
              </a:ext>
            </a:extLst>
          </p:cNvPr>
          <p:cNvSpPr txBox="1"/>
          <p:nvPr/>
        </p:nvSpPr>
        <p:spPr>
          <a:xfrm>
            <a:off x="221562" y="2921168"/>
            <a:ext cx="30732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= 15;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u0 =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/ 16.0f;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v0 = (16.0f – 1.0f) / 16.0f;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u1 = u0 + (1.0f / 16.0f);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v1 = v0 + (1.0f / 16.0f);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6797929-CA43-1955-47B5-13D20C8E5B62}"/>
              </a:ext>
            </a:extLst>
          </p:cNvPr>
          <p:cNvSpPr txBox="1"/>
          <p:nvPr/>
        </p:nvSpPr>
        <p:spPr>
          <a:xfrm>
            <a:off x="161824" y="87335"/>
            <a:ext cx="2612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Quando ‘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’ for igual a 15, teremos a textura do canto superior direito...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579A702-1A0C-6DCB-12A2-6B1667CF66F9}"/>
              </a:ext>
            </a:extLst>
          </p:cNvPr>
          <p:cNvSpPr>
            <a:spLocks noChangeAspect="1"/>
          </p:cNvSpPr>
          <p:nvPr/>
        </p:nvSpPr>
        <p:spPr>
          <a:xfrm>
            <a:off x="8561216" y="862765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D078C4B8-C1BE-3DD0-B11A-41B81E8E1347}"/>
              </a:ext>
            </a:extLst>
          </p:cNvPr>
          <p:cNvSpPr>
            <a:spLocks noChangeAspect="1"/>
          </p:cNvSpPr>
          <p:nvPr/>
        </p:nvSpPr>
        <p:spPr>
          <a:xfrm>
            <a:off x="8930147" y="862765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1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138743A-AA54-7445-B768-66D1F2486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3525" y="2529000"/>
            <a:ext cx="1800000" cy="1800000"/>
          </a:xfrm>
          <a:prstGeom prst="rect">
            <a:avLst/>
          </a:prstGeom>
        </p:spPr>
      </p:pic>
      <p:grpSp>
        <p:nvGrpSpPr>
          <p:cNvPr id="29" name="Agrupar 28">
            <a:extLst>
              <a:ext uri="{FF2B5EF4-FFF2-40B4-BE49-F238E27FC236}">
                <a16:creationId xmlns:a16="http://schemas.microsoft.com/office/drawing/2014/main" id="{08095EDF-6FB9-D89F-42AD-ECFCD7F47C57}"/>
              </a:ext>
            </a:extLst>
          </p:cNvPr>
          <p:cNvGrpSpPr/>
          <p:nvPr/>
        </p:nvGrpSpPr>
        <p:grpSpPr>
          <a:xfrm>
            <a:off x="9447403" y="1632418"/>
            <a:ext cx="2714184" cy="2713762"/>
            <a:chOff x="5124217" y="2820038"/>
            <a:chExt cx="2714184" cy="2713762"/>
          </a:xfrm>
        </p:grpSpPr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3C5079CA-D75B-40EA-E4BA-E0CD8BF0859B}"/>
                </a:ext>
              </a:extLst>
            </p:cNvPr>
            <p:cNvCxnSpPr>
              <a:cxnSpLocks/>
              <a:stCxn id="46" idx="6"/>
            </p:cNvCxnSpPr>
            <p:nvPr/>
          </p:nvCxnSpPr>
          <p:spPr>
            <a:xfrm>
              <a:off x="5448525" y="5520000"/>
              <a:ext cx="2127401" cy="138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35B1759E-3A9C-D46E-2A40-25FA6757D1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3254545"/>
              <a:ext cx="11605" cy="22168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56C67DE3-68BC-32B9-2370-C2F101D6B2A7}"/>
                </a:ext>
              </a:extLst>
            </p:cNvPr>
            <p:cNvSpPr txBox="1"/>
            <p:nvPr/>
          </p:nvSpPr>
          <p:spPr>
            <a:xfrm>
              <a:off x="7400461" y="51537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6015E63B-4110-0B89-C3D0-F300C4C3C60B}"/>
                </a:ext>
              </a:extLst>
            </p:cNvPr>
            <p:cNvSpPr txBox="1"/>
            <p:nvPr/>
          </p:nvSpPr>
          <p:spPr>
            <a:xfrm>
              <a:off x="5124217" y="2820038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40" name="Elipse 39">
            <a:extLst>
              <a:ext uri="{FF2B5EF4-FFF2-40B4-BE49-F238E27FC236}">
                <a16:creationId xmlns:a16="http://schemas.microsoft.com/office/drawing/2014/main" id="{64D00B99-F697-D088-B5E5-69E0E8CA21B9}"/>
              </a:ext>
            </a:extLst>
          </p:cNvPr>
          <p:cNvSpPr/>
          <p:nvPr/>
        </p:nvSpPr>
        <p:spPr>
          <a:xfrm>
            <a:off x="11429586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83B44AF1-5078-3FFE-E2C9-F237FDEFE59E}"/>
              </a:ext>
            </a:extLst>
          </p:cNvPr>
          <p:cNvSpPr txBox="1"/>
          <p:nvPr/>
        </p:nvSpPr>
        <p:spPr>
          <a:xfrm>
            <a:off x="9081519" y="442126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x0, v0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128891A-E4EC-C44F-279D-BB277B8C3A5D}"/>
              </a:ext>
            </a:extLst>
          </p:cNvPr>
          <p:cNvSpPr txBox="1"/>
          <p:nvPr/>
        </p:nvSpPr>
        <p:spPr>
          <a:xfrm>
            <a:off x="9069677" y="2140299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D553EDDD-1589-C6D2-438D-83572D198343}"/>
              </a:ext>
            </a:extLst>
          </p:cNvPr>
          <p:cNvSpPr txBox="1"/>
          <p:nvPr/>
        </p:nvSpPr>
        <p:spPr>
          <a:xfrm>
            <a:off x="11526293" y="212661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v1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C51DD5E-B562-337A-8050-D38C08C61B35}"/>
              </a:ext>
            </a:extLst>
          </p:cNvPr>
          <p:cNvSpPr txBox="1"/>
          <p:nvPr/>
        </p:nvSpPr>
        <p:spPr>
          <a:xfrm>
            <a:off x="11537371" y="443078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v0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58BBE2B6-D463-41A5-19C7-517FD885821B}"/>
              </a:ext>
            </a:extLst>
          </p:cNvPr>
          <p:cNvSpPr/>
          <p:nvPr/>
        </p:nvSpPr>
        <p:spPr>
          <a:xfrm>
            <a:off x="11429586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1A0218C4-F9A1-44CD-0E38-17BB44D0F25F}"/>
              </a:ext>
            </a:extLst>
          </p:cNvPr>
          <p:cNvSpPr/>
          <p:nvPr/>
        </p:nvSpPr>
        <p:spPr>
          <a:xfrm>
            <a:off x="9591711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6F42D73E-E76F-0AFF-1629-C57C86EDA681}"/>
              </a:ext>
            </a:extLst>
          </p:cNvPr>
          <p:cNvSpPr/>
          <p:nvPr/>
        </p:nvSpPr>
        <p:spPr>
          <a:xfrm>
            <a:off x="9591711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92706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6F3C87-06D4-9580-BE60-BA07333B4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9FEF713-4C35-8F8A-39C3-8D1BA3B4C0FC}"/>
              </a:ext>
            </a:extLst>
          </p:cNvPr>
          <p:cNvGrpSpPr/>
          <p:nvPr/>
        </p:nvGrpSpPr>
        <p:grpSpPr>
          <a:xfrm>
            <a:off x="2954829" y="-26432"/>
            <a:ext cx="6836224" cy="6512855"/>
            <a:chOff x="5078904" y="-867139"/>
            <a:chExt cx="6836224" cy="651285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8C937A3-F7DC-880A-55EA-93FAAD6415CD}"/>
                </a:ext>
              </a:extLst>
            </p:cNvPr>
            <p:cNvCxnSpPr>
              <a:cxnSpLocks/>
            </p:cNvCxnSpPr>
            <p:nvPr/>
          </p:nvCxnSpPr>
          <p:spPr>
            <a:xfrm>
              <a:off x="5354587" y="5461050"/>
              <a:ext cx="6046838" cy="72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6F0290C-591C-EA2A-0596-FCA13FA9C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-507332"/>
              <a:ext cx="2226" cy="597868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A8E8075-19E5-7191-B8A2-922997272E6B}"/>
                </a:ext>
              </a:extLst>
            </p:cNvPr>
            <p:cNvSpPr txBox="1"/>
            <p:nvPr/>
          </p:nvSpPr>
          <p:spPr>
            <a:xfrm>
              <a:off x="11477188" y="52763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4E1AA79-B866-A313-B7D1-CEBA7D6AF117}"/>
                </a:ext>
              </a:extLst>
            </p:cNvPr>
            <p:cNvSpPr txBox="1"/>
            <p:nvPr/>
          </p:nvSpPr>
          <p:spPr>
            <a:xfrm>
              <a:off x="5078904" y="-867139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B8A8A1-9BE9-65E7-C977-BA0D53476A40}"/>
              </a:ext>
            </a:extLst>
          </p:cNvPr>
          <p:cNvSpPr txBox="1"/>
          <p:nvPr/>
        </p:nvSpPr>
        <p:spPr>
          <a:xfrm>
            <a:off x="10954623" y="536226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245AAB9-A179-C63F-80AE-290B450D7A88}"/>
              </a:ext>
            </a:extLst>
          </p:cNvPr>
          <p:cNvSpPr txBox="1"/>
          <p:nvPr/>
        </p:nvSpPr>
        <p:spPr>
          <a:xfrm>
            <a:off x="221562" y="2921168"/>
            <a:ext cx="30732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= 16;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u0 =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/ 16.0f;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v0 = (16.0f – 1.0f) / 16.0f;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u1 = u0 + (1.0f / 16.0f);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v1 = v0 + (1.0f / 16.0f);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6797929-CA43-1955-47B5-13D20C8E5B62}"/>
              </a:ext>
            </a:extLst>
          </p:cNvPr>
          <p:cNvSpPr txBox="1"/>
          <p:nvPr/>
        </p:nvSpPr>
        <p:spPr>
          <a:xfrm>
            <a:off x="161824" y="87335"/>
            <a:ext cx="2612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Mas quando ‘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’ for igual a 16, teremos novamente a textura da grama...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7992065-699E-2928-A31E-FF00DE2F3545}"/>
              </a:ext>
            </a:extLst>
          </p:cNvPr>
          <p:cNvSpPr>
            <a:spLocks noChangeAspect="1"/>
          </p:cNvSpPr>
          <p:nvPr/>
        </p:nvSpPr>
        <p:spPr>
          <a:xfrm>
            <a:off x="3170062" y="862765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3056B0F-1805-1A8C-BA7C-26687883BD31}"/>
              </a:ext>
            </a:extLst>
          </p:cNvPr>
          <p:cNvSpPr>
            <a:spLocks noChangeAspect="1"/>
          </p:cNvSpPr>
          <p:nvPr/>
        </p:nvSpPr>
        <p:spPr>
          <a:xfrm>
            <a:off x="3170062" y="487859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130BCBF-E5B6-3521-A4D1-968EA2011654}"/>
              </a:ext>
            </a:extLst>
          </p:cNvPr>
          <p:cNvSpPr>
            <a:spLocks noChangeAspect="1"/>
          </p:cNvSpPr>
          <p:nvPr/>
        </p:nvSpPr>
        <p:spPr>
          <a:xfrm>
            <a:off x="3538993" y="487859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957AC47-972C-1864-2112-C935EF99D011}"/>
              </a:ext>
            </a:extLst>
          </p:cNvPr>
          <p:cNvSpPr txBox="1"/>
          <p:nvPr/>
        </p:nvSpPr>
        <p:spPr>
          <a:xfrm>
            <a:off x="2608140" y="313765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9C788C0-BB46-684D-18E8-5D9378705B74}"/>
              </a:ext>
            </a:extLst>
          </p:cNvPr>
          <p:cNvSpPr txBox="1"/>
          <p:nvPr/>
        </p:nvSpPr>
        <p:spPr>
          <a:xfrm>
            <a:off x="2622939" y="922318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8FEB877-73F0-8603-E296-4264910C0AAD}"/>
              </a:ext>
            </a:extLst>
          </p:cNvPr>
          <p:cNvSpPr txBox="1"/>
          <p:nvPr/>
        </p:nvSpPr>
        <p:spPr>
          <a:xfrm>
            <a:off x="3585463" y="295480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BF631CD-C2DE-C141-269E-1B70F488098B}"/>
              </a:ext>
            </a:extLst>
          </p:cNvPr>
          <p:cNvSpPr txBox="1"/>
          <p:nvPr/>
        </p:nvSpPr>
        <p:spPr>
          <a:xfrm>
            <a:off x="3586585" y="916765"/>
            <a:ext cx="607859" cy="24622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EF5E010-9BD4-1D35-0883-3C0D6ECC0996}"/>
              </a:ext>
            </a:extLst>
          </p:cNvPr>
          <p:cNvSpPr>
            <a:spLocks noChangeAspect="1"/>
          </p:cNvSpPr>
          <p:nvPr/>
        </p:nvSpPr>
        <p:spPr>
          <a:xfrm>
            <a:off x="3538993" y="862765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1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177E9D4D-B993-06C7-D101-55E942BE3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7061" y="2541832"/>
            <a:ext cx="1800000" cy="1800000"/>
          </a:xfrm>
          <a:prstGeom prst="rect">
            <a:avLst/>
          </a:prstGeom>
        </p:spPr>
      </p:pic>
      <p:grpSp>
        <p:nvGrpSpPr>
          <p:cNvPr id="31" name="Agrupar 30">
            <a:extLst>
              <a:ext uri="{FF2B5EF4-FFF2-40B4-BE49-F238E27FC236}">
                <a16:creationId xmlns:a16="http://schemas.microsoft.com/office/drawing/2014/main" id="{E6E02136-6C6D-4A43-B0F1-2857AD1978D6}"/>
              </a:ext>
            </a:extLst>
          </p:cNvPr>
          <p:cNvGrpSpPr/>
          <p:nvPr/>
        </p:nvGrpSpPr>
        <p:grpSpPr>
          <a:xfrm>
            <a:off x="9447403" y="1632418"/>
            <a:ext cx="2714184" cy="2713762"/>
            <a:chOff x="5124217" y="2820038"/>
            <a:chExt cx="2714184" cy="2713762"/>
          </a:xfrm>
        </p:grpSpPr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0D3C851B-3BC8-81AF-A34F-FF0BDAE82F1B}"/>
                </a:ext>
              </a:extLst>
            </p:cNvPr>
            <p:cNvCxnSpPr>
              <a:cxnSpLocks/>
              <a:stCxn id="54" idx="6"/>
            </p:cNvCxnSpPr>
            <p:nvPr/>
          </p:nvCxnSpPr>
          <p:spPr>
            <a:xfrm>
              <a:off x="5448525" y="5520000"/>
              <a:ext cx="2127401" cy="138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F118506A-4742-30B8-B8A6-F348A35BA2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3254545"/>
              <a:ext cx="11605" cy="22168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39BADEF7-4AFD-FD25-FD06-2811D6B824AE}"/>
                </a:ext>
              </a:extLst>
            </p:cNvPr>
            <p:cNvSpPr txBox="1"/>
            <p:nvPr/>
          </p:nvSpPr>
          <p:spPr>
            <a:xfrm>
              <a:off x="7400461" y="51537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E142EC4C-ACFB-9923-BCE5-F2B1B3981E46}"/>
                </a:ext>
              </a:extLst>
            </p:cNvPr>
            <p:cNvSpPr txBox="1"/>
            <p:nvPr/>
          </p:nvSpPr>
          <p:spPr>
            <a:xfrm>
              <a:off x="5124217" y="2820038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48" name="Elipse 47">
            <a:extLst>
              <a:ext uri="{FF2B5EF4-FFF2-40B4-BE49-F238E27FC236}">
                <a16:creationId xmlns:a16="http://schemas.microsoft.com/office/drawing/2014/main" id="{12549D6C-8097-F035-53C7-8462F42FD294}"/>
              </a:ext>
            </a:extLst>
          </p:cNvPr>
          <p:cNvSpPr/>
          <p:nvPr/>
        </p:nvSpPr>
        <p:spPr>
          <a:xfrm>
            <a:off x="11429586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CDC351C-D69B-9ED9-DD7B-782E682977DE}"/>
              </a:ext>
            </a:extLst>
          </p:cNvPr>
          <p:cNvSpPr txBox="1"/>
          <p:nvPr/>
        </p:nvSpPr>
        <p:spPr>
          <a:xfrm>
            <a:off x="9081519" y="442126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x0, v0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B6E06C42-E2DD-181E-6B63-C8DFF6B4174B}"/>
              </a:ext>
            </a:extLst>
          </p:cNvPr>
          <p:cNvSpPr txBox="1"/>
          <p:nvPr/>
        </p:nvSpPr>
        <p:spPr>
          <a:xfrm>
            <a:off x="9069677" y="2140299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0296AFE7-DD0E-4B84-D3E7-AA7180AC22E5}"/>
              </a:ext>
            </a:extLst>
          </p:cNvPr>
          <p:cNvSpPr txBox="1"/>
          <p:nvPr/>
        </p:nvSpPr>
        <p:spPr>
          <a:xfrm>
            <a:off x="11526293" y="212661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v1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F2CAE654-CB59-DC1B-2863-8049FF81A272}"/>
              </a:ext>
            </a:extLst>
          </p:cNvPr>
          <p:cNvSpPr txBox="1"/>
          <p:nvPr/>
        </p:nvSpPr>
        <p:spPr>
          <a:xfrm>
            <a:off x="11537371" y="443078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v0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A15121CB-D9F8-FAF0-D854-FC1401FCC3C0}"/>
              </a:ext>
            </a:extLst>
          </p:cNvPr>
          <p:cNvSpPr/>
          <p:nvPr/>
        </p:nvSpPr>
        <p:spPr>
          <a:xfrm>
            <a:off x="11429586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772F1DC1-9AD3-22CA-C4E6-BCC949DD3176}"/>
              </a:ext>
            </a:extLst>
          </p:cNvPr>
          <p:cNvSpPr/>
          <p:nvPr/>
        </p:nvSpPr>
        <p:spPr>
          <a:xfrm>
            <a:off x="9591711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5F8D4033-72AF-32C0-5F44-3B6FB19726E9}"/>
              </a:ext>
            </a:extLst>
          </p:cNvPr>
          <p:cNvSpPr/>
          <p:nvPr/>
        </p:nvSpPr>
        <p:spPr>
          <a:xfrm>
            <a:off x="9591711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1863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0AD470-A1AF-997A-C728-624ACB1F3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390775"/>
            <a:ext cx="50292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13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-86264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25930AE-3DFA-26CE-8B8F-85E8D6219559}"/>
              </a:ext>
            </a:extLst>
          </p:cNvPr>
          <p:cNvSpPr txBox="1"/>
          <p:nvPr/>
        </p:nvSpPr>
        <p:spPr>
          <a:xfrm>
            <a:off x="161824" y="58760"/>
            <a:ext cx="2809976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% 16</a:t>
            </a:r>
          </a:p>
          <a:p>
            <a:endParaRPr lang="pt-BR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0, retorna 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1, retorna 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2, retorna 2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3, retorna 3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4, retorna 4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5, retorna 5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6, retorna 6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7, retorna 7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8, retorna 8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9, retorna 9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10, retorna 10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11, retorna 11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12, retorna 12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13, retorna 13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14, retorna 14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15, retorna 15</a:t>
            </a:r>
          </a:p>
          <a:p>
            <a:endParaRPr lang="pt-BR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16, retorna 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17, retorna 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18, retorna 2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19, retorna 3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20, retorna 4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21, retorna 5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22, retorna 6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23, retorna 7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24, retorna 8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25, retorna 9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26, retorna 10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27, retorna 11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28, retorna 12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29, retorna 13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30, retorna 14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31, retorna 15</a:t>
            </a:r>
          </a:p>
          <a:p>
            <a:endParaRPr lang="pt-BR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32, retorna 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DF301F-2CFC-0236-782E-0655DFF8058B}"/>
              </a:ext>
            </a:extLst>
          </p:cNvPr>
          <p:cNvSpPr txBox="1"/>
          <p:nvPr/>
        </p:nvSpPr>
        <p:spPr>
          <a:xfrm>
            <a:off x="3366936" y="58760"/>
            <a:ext cx="2809976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/ 16</a:t>
            </a:r>
          </a:p>
          <a:p>
            <a:endParaRPr lang="pt-BR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0, retorna 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1, retorna 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2, retorna 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3, retorna 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4, retorna 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5, retorna 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6, retorna 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7, retorna 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8, retorna 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9, retorna 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10, retorna 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11, retorna 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12, retorna 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13, retorna 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14, retorna 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15, retorna 0</a:t>
            </a:r>
          </a:p>
          <a:p>
            <a:endParaRPr lang="pt-BR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16, retorna 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17, retorna 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18, retorna 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19, retorna 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20, retorna 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21, retorna 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22, retorna 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23, retorna 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24, retorna 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25, retorna 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26, retorna 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27, retorna 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28, retorna 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29, retorna 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30, retorna 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31, retorna 1</a:t>
            </a:r>
          </a:p>
          <a:p>
            <a:endParaRPr lang="pt-BR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32, retorna 2</a:t>
            </a:r>
          </a:p>
          <a:p>
            <a:endParaRPr lang="pt-BR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761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6F3C87-06D4-9580-BE60-BA07333B4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9FEF713-4C35-8F8A-39C3-8D1BA3B4C0FC}"/>
              </a:ext>
            </a:extLst>
          </p:cNvPr>
          <p:cNvGrpSpPr/>
          <p:nvPr/>
        </p:nvGrpSpPr>
        <p:grpSpPr>
          <a:xfrm>
            <a:off x="2954829" y="-26432"/>
            <a:ext cx="6836224" cy="6512855"/>
            <a:chOff x="5078904" y="-867139"/>
            <a:chExt cx="6836224" cy="651285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8C937A3-F7DC-880A-55EA-93FAAD6415CD}"/>
                </a:ext>
              </a:extLst>
            </p:cNvPr>
            <p:cNvCxnSpPr>
              <a:cxnSpLocks/>
            </p:cNvCxnSpPr>
            <p:nvPr/>
          </p:nvCxnSpPr>
          <p:spPr>
            <a:xfrm>
              <a:off x="5354587" y="5461050"/>
              <a:ext cx="6046838" cy="72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6F0290C-591C-EA2A-0596-FCA13FA9C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-507332"/>
              <a:ext cx="2226" cy="597868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A8E8075-19E5-7191-B8A2-922997272E6B}"/>
                </a:ext>
              </a:extLst>
            </p:cNvPr>
            <p:cNvSpPr txBox="1"/>
            <p:nvPr/>
          </p:nvSpPr>
          <p:spPr>
            <a:xfrm>
              <a:off x="11477188" y="52763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4E1AA79-B866-A313-B7D1-CEBA7D6AF117}"/>
                </a:ext>
              </a:extLst>
            </p:cNvPr>
            <p:cNvSpPr txBox="1"/>
            <p:nvPr/>
          </p:nvSpPr>
          <p:spPr>
            <a:xfrm>
              <a:off x="5078904" y="-867139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B8A8A1-9BE9-65E7-C977-BA0D53476A40}"/>
              </a:ext>
            </a:extLst>
          </p:cNvPr>
          <p:cNvSpPr txBox="1"/>
          <p:nvPr/>
        </p:nvSpPr>
        <p:spPr>
          <a:xfrm>
            <a:off x="10954623" y="536226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245AAB9-A179-C63F-80AE-290B450D7A88}"/>
              </a:ext>
            </a:extLst>
          </p:cNvPr>
          <p:cNvSpPr txBox="1"/>
          <p:nvPr/>
        </p:nvSpPr>
        <p:spPr>
          <a:xfrm>
            <a:off x="221562" y="2921168"/>
            <a:ext cx="5290231" cy="1384995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= 16;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u0 =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% 16) / 16.0f;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v0 = ( </a:t>
            </a:r>
            <a:r>
              <a:rPr lang="pt-BR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(16.0f - 1.0f) – (</a:t>
            </a:r>
            <a:r>
              <a:rPr lang="pt-BR" sz="12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)(</a:t>
            </a:r>
            <a:r>
              <a:rPr lang="pt-BR" sz="12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/ 16) ) 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/ 16.0f;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u1 = u0 + (1.0f / 16.0f);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v1 = v0 + (1.0f / 16.0f);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7992065-699E-2928-A31E-FF00DE2F3545}"/>
              </a:ext>
            </a:extLst>
          </p:cNvPr>
          <p:cNvSpPr>
            <a:spLocks noChangeAspect="1"/>
          </p:cNvSpPr>
          <p:nvPr/>
        </p:nvSpPr>
        <p:spPr>
          <a:xfrm>
            <a:off x="3170062" y="1229478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3056B0F-1805-1A8C-BA7C-26687883BD31}"/>
              </a:ext>
            </a:extLst>
          </p:cNvPr>
          <p:cNvSpPr>
            <a:spLocks noChangeAspect="1"/>
          </p:cNvSpPr>
          <p:nvPr/>
        </p:nvSpPr>
        <p:spPr>
          <a:xfrm>
            <a:off x="3170062" y="854572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957AC47-972C-1864-2112-C935EF99D011}"/>
              </a:ext>
            </a:extLst>
          </p:cNvPr>
          <p:cNvSpPr txBox="1"/>
          <p:nvPr/>
        </p:nvSpPr>
        <p:spPr>
          <a:xfrm>
            <a:off x="2608140" y="680478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9C788C0-BB46-684D-18E8-5D9378705B74}"/>
              </a:ext>
            </a:extLst>
          </p:cNvPr>
          <p:cNvSpPr txBox="1"/>
          <p:nvPr/>
        </p:nvSpPr>
        <p:spPr>
          <a:xfrm>
            <a:off x="2622939" y="1289031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8FEB877-73F0-8603-E296-4264910C0AAD}"/>
              </a:ext>
            </a:extLst>
          </p:cNvPr>
          <p:cNvSpPr txBox="1"/>
          <p:nvPr/>
        </p:nvSpPr>
        <p:spPr>
          <a:xfrm>
            <a:off x="3585463" y="662193"/>
            <a:ext cx="607860" cy="24622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BF631CD-C2DE-C141-269E-1B70F488098B}"/>
              </a:ext>
            </a:extLst>
          </p:cNvPr>
          <p:cNvSpPr txBox="1"/>
          <p:nvPr/>
        </p:nvSpPr>
        <p:spPr>
          <a:xfrm>
            <a:off x="3586585" y="1283478"/>
            <a:ext cx="607859" cy="24622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EF5E010-9BD4-1D35-0883-3C0D6ECC0996}"/>
              </a:ext>
            </a:extLst>
          </p:cNvPr>
          <p:cNvSpPr>
            <a:spLocks noChangeAspect="1"/>
          </p:cNvSpPr>
          <p:nvPr/>
        </p:nvSpPr>
        <p:spPr>
          <a:xfrm>
            <a:off x="3538993" y="1229478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130BCBF-E5B6-3521-A4D1-968EA2011654}"/>
              </a:ext>
            </a:extLst>
          </p:cNvPr>
          <p:cNvSpPr>
            <a:spLocks noChangeAspect="1"/>
          </p:cNvSpPr>
          <p:nvPr/>
        </p:nvSpPr>
        <p:spPr>
          <a:xfrm>
            <a:off x="3538993" y="854572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2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2DC66F38-2E9E-2362-6AF1-22870F685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3525" y="2529000"/>
            <a:ext cx="1800000" cy="1800000"/>
          </a:xfrm>
          <a:prstGeom prst="rect">
            <a:avLst/>
          </a:prstGeom>
        </p:spPr>
      </p:pic>
      <p:grpSp>
        <p:nvGrpSpPr>
          <p:cNvPr id="41" name="Agrupar 40">
            <a:extLst>
              <a:ext uri="{FF2B5EF4-FFF2-40B4-BE49-F238E27FC236}">
                <a16:creationId xmlns:a16="http://schemas.microsoft.com/office/drawing/2014/main" id="{64DF5B7A-BFDC-0ECD-E2F4-D5F83E643411}"/>
              </a:ext>
            </a:extLst>
          </p:cNvPr>
          <p:cNvGrpSpPr/>
          <p:nvPr/>
        </p:nvGrpSpPr>
        <p:grpSpPr>
          <a:xfrm>
            <a:off x="9447403" y="1632418"/>
            <a:ext cx="2714184" cy="2713762"/>
            <a:chOff x="5124217" y="2820038"/>
            <a:chExt cx="2714184" cy="2713762"/>
          </a:xfrm>
        </p:grpSpPr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7387275B-3EEE-3A63-5CAC-BB691FD4892F}"/>
                </a:ext>
              </a:extLst>
            </p:cNvPr>
            <p:cNvCxnSpPr>
              <a:cxnSpLocks/>
              <a:stCxn id="60" idx="6"/>
            </p:cNvCxnSpPr>
            <p:nvPr/>
          </p:nvCxnSpPr>
          <p:spPr>
            <a:xfrm>
              <a:off x="5448525" y="5520000"/>
              <a:ext cx="2127401" cy="138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425C9206-E54D-D5D1-BF2F-E1CAD6FEE4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3254545"/>
              <a:ext cx="11605" cy="22168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63D97A65-BF44-4F9E-0E71-D509224185B1}"/>
                </a:ext>
              </a:extLst>
            </p:cNvPr>
            <p:cNvSpPr txBox="1"/>
            <p:nvPr/>
          </p:nvSpPr>
          <p:spPr>
            <a:xfrm>
              <a:off x="7400461" y="51537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B2B52212-99D6-A160-D940-1F6DFFE0614E}"/>
                </a:ext>
              </a:extLst>
            </p:cNvPr>
            <p:cNvSpPr txBox="1"/>
            <p:nvPr/>
          </p:nvSpPr>
          <p:spPr>
            <a:xfrm>
              <a:off x="5124217" y="2820038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46" name="Elipse 45">
            <a:extLst>
              <a:ext uri="{FF2B5EF4-FFF2-40B4-BE49-F238E27FC236}">
                <a16:creationId xmlns:a16="http://schemas.microsoft.com/office/drawing/2014/main" id="{B45D108B-65A8-8124-CFAC-9490276CF323}"/>
              </a:ext>
            </a:extLst>
          </p:cNvPr>
          <p:cNvSpPr/>
          <p:nvPr/>
        </p:nvSpPr>
        <p:spPr>
          <a:xfrm>
            <a:off x="11429586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732E123-185B-3B04-B1FD-757BDBE552AD}"/>
              </a:ext>
            </a:extLst>
          </p:cNvPr>
          <p:cNvSpPr txBox="1"/>
          <p:nvPr/>
        </p:nvSpPr>
        <p:spPr>
          <a:xfrm>
            <a:off x="9081519" y="442126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x0, v0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2BD5FB73-A871-BDDF-AB47-33ED54B306FC}"/>
              </a:ext>
            </a:extLst>
          </p:cNvPr>
          <p:cNvSpPr txBox="1"/>
          <p:nvPr/>
        </p:nvSpPr>
        <p:spPr>
          <a:xfrm>
            <a:off x="9069677" y="2140299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989607D3-7235-DCDA-0A64-838B699DDA09}"/>
              </a:ext>
            </a:extLst>
          </p:cNvPr>
          <p:cNvSpPr txBox="1"/>
          <p:nvPr/>
        </p:nvSpPr>
        <p:spPr>
          <a:xfrm>
            <a:off x="11526293" y="212661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v1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2D7C4215-E181-F043-7149-F05088498855}"/>
              </a:ext>
            </a:extLst>
          </p:cNvPr>
          <p:cNvSpPr txBox="1"/>
          <p:nvPr/>
        </p:nvSpPr>
        <p:spPr>
          <a:xfrm>
            <a:off x="11537371" y="443078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v0</a:t>
            </a: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68775255-8CB8-B5BE-2E35-AF801ED55D91}"/>
              </a:ext>
            </a:extLst>
          </p:cNvPr>
          <p:cNvSpPr/>
          <p:nvPr/>
        </p:nvSpPr>
        <p:spPr>
          <a:xfrm>
            <a:off x="11429586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E6A18D4D-A147-0DCA-1A8F-C4F98FA09D0E}"/>
              </a:ext>
            </a:extLst>
          </p:cNvPr>
          <p:cNvSpPr/>
          <p:nvPr/>
        </p:nvSpPr>
        <p:spPr>
          <a:xfrm>
            <a:off x="9591711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B5C5FE10-00F2-9193-4799-61C64B3CA9CE}"/>
              </a:ext>
            </a:extLst>
          </p:cNvPr>
          <p:cNvSpPr/>
          <p:nvPr/>
        </p:nvSpPr>
        <p:spPr>
          <a:xfrm>
            <a:off x="9591711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2A207FC0-322B-CD8B-2340-17548225B16E}"/>
              </a:ext>
            </a:extLst>
          </p:cNvPr>
          <p:cNvSpPr txBox="1"/>
          <p:nvPr/>
        </p:nvSpPr>
        <p:spPr>
          <a:xfrm>
            <a:off x="161824" y="87335"/>
            <a:ext cx="261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Uma das formas de corrigir isto...</a:t>
            </a:r>
          </a:p>
        </p:txBody>
      </p:sp>
    </p:spTree>
    <p:extLst>
      <p:ext uri="{BB962C8B-B14F-4D97-AF65-F5344CB8AC3E}">
        <p14:creationId xmlns:p14="http://schemas.microsoft.com/office/powerpoint/2010/main" val="34175132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6F3C87-06D4-9580-BE60-BA07333B4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9FEF713-4C35-8F8A-39C3-8D1BA3B4C0FC}"/>
              </a:ext>
            </a:extLst>
          </p:cNvPr>
          <p:cNvGrpSpPr/>
          <p:nvPr/>
        </p:nvGrpSpPr>
        <p:grpSpPr>
          <a:xfrm>
            <a:off x="2954829" y="-26432"/>
            <a:ext cx="6836224" cy="6512855"/>
            <a:chOff x="5078904" y="-867139"/>
            <a:chExt cx="6836224" cy="651285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8C937A3-F7DC-880A-55EA-93FAAD6415CD}"/>
                </a:ext>
              </a:extLst>
            </p:cNvPr>
            <p:cNvCxnSpPr>
              <a:cxnSpLocks/>
            </p:cNvCxnSpPr>
            <p:nvPr/>
          </p:nvCxnSpPr>
          <p:spPr>
            <a:xfrm>
              <a:off x="5354587" y="5461050"/>
              <a:ext cx="6046838" cy="72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6F0290C-591C-EA2A-0596-FCA13FA9C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-507332"/>
              <a:ext cx="2226" cy="597868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A8E8075-19E5-7191-B8A2-922997272E6B}"/>
                </a:ext>
              </a:extLst>
            </p:cNvPr>
            <p:cNvSpPr txBox="1"/>
            <p:nvPr/>
          </p:nvSpPr>
          <p:spPr>
            <a:xfrm>
              <a:off x="11477188" y="52763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4E1AA79-B866-A313-B7D1-CEBA7D6AF117}"/>
                </a:ext>
              </a:extLst>
            </p:cNvPr>
            <p:cNvSpPr txBox="1"/>
            <p:nvPr/>
          </p:nvSpPr>
          <p:spPr>
            <a:xfrm>
              <a:off x="5078904" y="-867139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B8A8A1-9BE9-65E7-C977-BA0D53476A40}"/>
              </a:ext>
            </a:extLst>
          </p:cNvPr>
          <p:cNvSpPr txBox="1"/>
          <p:nvPr/>
        </p:nvSpPr>
        <p:spPr>
          <a:xfrm>
            <a:off x="10954623" y="536226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245AAB9-A179-C63F-80AE-290B450D7A88}"/>
              </a:ext>
            </a:extLst>
          </p:cNvPr>
          <p:cNvSpPr txBox="1"/>
          <p:nvPr/>
        </p:nvSpPr>
        <p:spPr>
          <a:xfrm>
            <a:off x="221562" y="2921168"/>
            <a:ext cx="4581703" cy="156966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texU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texV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= 1;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u0 =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/ 16.0f;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v0 = </a:t>
            </a:r>
            <a:r>
              <a:rPr lang="pt-BR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((16.0f - 1.0f) - (</a:t>
            </a:r>
            <a:r>
              <a:rPr lang="pt-BR" sz="12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texV</a:t>
            </a:r>
            <a:r>
              <a:rPr lang="pt-BR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 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/ 16.0f;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u1 = u0 + (1.0f / 16.0f);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v1 = v0 + (1.0f / 16.0f);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7992065-699E-2928-A31E-FF00DE2F3545}"/>
              </a:ext>
            </a:extLst>
          </p:cNvPr>
          <p:cNvSpPr>
            <a:spLocks noChangeAspect="1"/>
          </p:cNvSpPr>
          <p:nvPr/>
        </p:nvSpPr>
        <p:spPr>
          <a:xfrm>
            <a:off x="3170062" y="1229478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3056B0F-1805-1A8C-BA7C-26687883BD31}"/>
              </a:ext>
            </a:extLst>
          </p:cNvPr>
          <p:cNvSpPr>
            <a:spLocks noChangeAspect="1"/>
          </p:cNvSpPr>
          <p:nvPr/>
        </p:nvSpPr>
        <p:spPr>
          <a:xfrm>
            <a:off x="3170062" y="854572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957AC47-972C-1864-2112-C935EF99D011}"/>
              </a:ext>
            </a:extLst>
          </p:cNvPr>
          <p:cNvSpPr txBox="1"/>
          <p:nvPr/>
        </p:nvSpPr>
        <p:spPr>
          <a:xfrm>
            <a:off x="2608140" y="680478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9C788C0-BB46-684D-18E8-5D9378705B74}"/>
              </a:ext>
            </a:extLst>
          </p:cNvPr>
          <p:cNvSpPr txBox="1"/>
          <p:nvPr/>
        </p:nvSpPr>
        <p:spPr>
          <a:xfrm>
            <a:off x="2622939" y="1289031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8FEB877-73F0-8603-E296-4264910C0AAD}"/>
              </a:ext>
            </a:extLst>
          </p:cNvPr>
          <p:cNvSpPr txBox="1"/>
          <p:nvPr/>
        </p:nvSpPr>
        <p:spPr>
          <a:xfrm>
            <a:off x="3585463" y="662193"/>
            <a:ext cx="607860" cy="24622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BF631CD-C2DE-C141-269E-1B70F488098B}"/>
              </a:ext>
            </a:extLst>
          </p:cNvPr>
          <p:cNvSpPr txBox="1"/>
          <p:nvPr/>
        </p:nvSpPr>
        <p:spPr>
          <a:xfrm>
            <a:off x="3586585" y="1283478"/>
            <a:ext cx="607859" cy="24622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EF5E010-9BD4-1D35-0883-3C0D6ECC0996}"/>
              </a:ext>
            </a:extLst>
          </p:cNvPr>
          <p:cNvSpPr>
            <a:spLocks noChangeAspect="1"/>
          </p:cNvSpPr>
          <p:nvPr/>
        </p:nvSpPr>
        <p:spPr>
          <a:xfrm>
            <a:off x="3538993" y="1229478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130BCBF-E5B6-3521-A4D1-968EA2011654}"/>
              </a:ext>
            </a:extLst>
          </p:cNvPr>
          <p:cNvSpPr>
            <a:spLocks noChangeAspect="1"/>
          </p:cNvSpPr>
          <p:nvPr/>
        </p:nvSpPr>
        <p:spPr>
          <a:xfrm>
            <a:off x="3538993" y="854572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2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2DC66F38-2E9E-2362-6AF1-22870F685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3525" y="2529000"/>
            <a:ext cx="1800000" cy="1800000"/>
          </a:xfrm>
          <a:prstGeom prst="rect">
            <a:avLst/>
          </a:prstGeom>
        </p:spPr>
      </p:pic>
      <p:grpSp>
        <p:nvGrpSpPr>
          <p:cNvPr id="41" name="Agrupar 40">
            <a:extLst>
              <a:ext uri="{FF2B5EF4-FFF2-40B4-BE49-F238E27FC236}">
                <a16:creationId xmlns:a16="http://schemas.microsoft.com/office/drawing/2014/main" id="{64DF5B7A-BFDC-0ECD-E2F4-D5F83E643411}"/>
              </a:ext>
            </a:extLst>
          </p:cNvPr>
          <p:cNvGrpSpPr/>
          <p:nvPr/>
        </p:nvGrpSpPr>
        <p:grpSpPr>
          <a:xfrm>
            <a:off x="9447403" y="1632418"/>
            <a:ext cx="2714184" cy="2713762"/>
            <a:chOff x="5124217" y="2820038"/>
            <a:chExt cx="2714184" cy="2713762"/>
          </a:xfrm>
        </p:grpSpPr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7387275B-3EEE-3A63-5CAC-BB691FD4892F}"/>
                </a:ext>
              </a:extLst>
            </p:cNvPr>
            <p:cNvCxnSpPr>
              <a:cxnSpLocks/>
              <a:stCxn id="60" idx="6"/>
            </p:cNvCxnSpPr>
            <p:nvPr/>
          </p:nvCxnSpPr>
          <p:spPr>
            <a:xfrm>
              <a:off x="5448525" y="5520000"/>
              <a:ext cx="2127401" cy="138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425C9206-E54D-D5D1-BF2F-E1CAD6FEE4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3254545"/>
              <a:ext cx="11605" cy="22168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63D97A65-BF44-4F9E-0E71-D509224185B1}"/>
                </a:ext>
              </a:extLst>
            </p:cNvPr>
            <p:cNvSpPr txBox="1"/>
            <p:nvPr/>
          </p:nvSpPr>
          <p:spPr>
            <a:xfrm>
              <a:off x="7400461" y="51537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B2B52212-99D6-A160-D940-1F6DFFE0614E}"/>
                </a:ext>
              </a:extLst>
            </p:cNvPr>
            <p:cNvSpPr txBox="1"/>
            <p:nvPr/>
          </p:nvSpPr>
          <p:spPr>
            <a:xfrm>
              <a:off x="5124217" y="2820038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46" name="Elipse 45">
            <a:extLst>
              <a:ext uri="{FF2B5EF4-FFF2-40B4-BE49-F238E27FC236}">
                <a16:creationId xmlns:a16="http://schemas.microsoft.com/office/drawing/2014/main" id="{B45D108B-65A8-8124-CFAC-9490276CF323}"/>
              </a:ext>
            </a:extLst>
          </p:cNvPr>
          <p:cNvSpPr/>
          <p:nvPr/>
        </p:nvSpPr>
        <p:spPr>
          <a:xfrm>
            <a:off x="11429586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732E123-185B-3B04-B1FD-757BDBE552AD}"/>
              </a:ext>
            </a:extLst>
          </p:cNvPr>
          <p:cNvSpPr txBox="1"/>
          <p:nvPr/>
        </p:nvSpPr>
        <p:spPr>
          <a:xfrm>
            <a:off x="9081519" y="442126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x0, v0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2BD5FB73-A871-BDDF-AB47-33ED54B306FC}"/>
              </a:ext>
            </a:extLst>
          </p:cNvPr>
          <p:cNvSpPr txBox="1"/>
          <p:nvPr/>
        </p:nvSpPr>
        <p:spPr>
          <a:xfrm>
            <a:off x="9069677" y="2140299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989607D3-7235-DCDA-0A64-838B699DDA09}"/>
              </a:ext>
            </a:extLst>
          </p:cNvPr>
          <p:cNvSpPr txBox="1"/>
          <p:nvPr/>
        </p:nvSpPr>
        <p:spPr>
          <a:xfrm>
            <a:off x="11526293" y="212661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v1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2D7C4215-E181-F043-7149-F05088498855}"/>
              </a:ext>
            </a:extLst>
          </p:cNvPr>
          <p:cNvSpPr txBox="1"/>
          <p:nvPr/>
        </p:nvSpPr>
        <p:spPr>
          <a:xfrm>
            <a:off x="11537371" y="443078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v0</a:t>
            </a: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68775255-8CB8-B5BE-2E35-AF801ED55D91}"/>
              </a:ext>
            </a:extLst>
          </p:cNvPr>
          <p:cNvSpPr/>
          <p:nvPr/>
        </p:nvSpPr>
        <p:spPr>
          <a:xfrm>
            <a:off x="11429586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E6A18D4D-A147-0DCA-1A8F-C4F98FA09D0E}"/>
              </a:ext>
            </a:extLst>
          </p:cNvPr>
          <p:cNvSpPr/>
          <p:nvPr/>
        </p:nvSpPr>
        <p:spPr>
          <a:xfrm>
            <a:off x="9591711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B5C5FE10-00F2-9193-4799-61C64B3CA9CE}"/>
              </a:ext>
            </a:extLst>
          </p:cNvPr>
          <p:cNvSpPr/>
          <p:nvPr/>
        </p:nvSpPr>
        <p:spPr>
          <a:xfrm>
            <a:off x="9591711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5F8042-D997-6F8C-9D3E-13ABF783EE42}"/>
              </a:ext>
            </a:extLst>
          </p:cNvPr>
          <p:cNvSpPr txBox="1"/>
          <p:nvPr/>
        </p:nvSpPr>
        <p:spPr>
          <a:xfrm>
            <a:off x="161824" y="87335"/>
            <a:ext cx="2612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Ou dessa forma onde você da o numero da linha e da coluna da textura</a:t>
            </a:r>
          </a:p>
        </p:txBody>
      </p:sp>
    </p:spTree>
    <p:extLst>
      <p:ext uri="{BB962C8B-B14F-4D97-AF65-F5344CB8AC3E}">
        <p14:creationId xmlns:p14="http://schemas.microsoft.com/office/powerpoint/2010/main" val="15964622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3AC55E2-9281-FEEB-44E1-74A3E709F005}"/>
              </a:ext>
            </a:extLst>
          </p:cNvPr>
          <p:cNvSpPr txBox="1"/>
          <p:nvPr/>
        </p:nvSpPr>
        <p:spPr>
          <a:xfrm>
            <a:off x="161824" y="87335"/>
            <a:ext cx="2612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Mas não vamos nos preocupar com isso agora</a:t>
            </a:r>
          </a:p>
        </p:txBody>
      </p:sp>
    </p:spTree>
    <p:extLst>
      <p:ext uri="{BB962C8B-B14F-4D97-AF65-F5344CB8AC3E}">
        <p14:creationId xmlns:p14="http://schemas.microsoft.com/office/powerpoint/2010/main" val="40191756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5FE9B8-EC1D-2DC7-4466-63FC725F8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D1B76E1-C308-D54A-9942-5CA524BE87E0}"/>
              </a:ext>
            </a:extLst>
          </p:cNvPr>
          <p:cNvSpPr txBox="1"/>
          <p:nvPr/>
        </p:nvSpPr>
        <p:spPr>
          <a:xfrm>
            <a:off x="161824" y="87335"/>
            <a:ext cx="261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Este é o resultado que queremos obter</a:t>
            </a:r>
          </a:p>
        </p:txBody>
      </p:sp>
    </p:spTree>
    <p:extLst>
      <p:ext uri="{BB962C8B-B14F-4D97-AF65-F5344CB8AC3E}">
        <p14:creationId xmlns:p14="http://schemas.microsoft.com/office/powerpoint/2010/main" val="331114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790B50-3CE4-8A7D-E9AC-1317379A4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357438"/>
            <a:ext cx="7620000" cy="21431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78240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A6C561-2124-F1CF-A7CC-5B6D337CA971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GL.TexParameter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(TextureTarget.Texture2D,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TextureParameterName.TextureWrapS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TextureWrapMode.Repeat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GL.TexParameter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(TextureTarget.Texture2D,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TextureParameterName.TextureWrapT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TextureWrapMode.Repeat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83459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C1F259-79A9-D45A-9999-879165F86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8" y="2157413"/>
            <a:ext cx="4924425" cy="25431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2461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A6C561-2124-F1CF-A7CC-5B6D337CA971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GL.TexParameter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(TextureTarget.Texture2D, </a:t>
            </a:r>
            <a:r>
              <a:rPr lang="pt-B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TextureParameterName.TextureMinFilter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pt-B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TextureMinFilter.Nearest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GL.TexParameter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(TextureTarget.Texture2D, </a:t>
            </a:r>
            <a:r>
              <a:rPr lang="pt-B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TextureParameterName.TextureMagFilter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pt-B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TextureMagFilter.Nearest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9346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A6C561-2124-F1CF-A7CC-5B6D337CA971}"/>
              </a:ext>
            </a:extLst>
          </p:cNvPr>
          <p:cNvSpPr txBox="1"/>
          <p:nvPr/>
        </p:nvSpPr>
        <p:spPr>
          <a:xfrm>
            <a:off x="0" y="0"/>
            <a:ext cx="12192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using OpenTK.Graphics.OpenGL4;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using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StbImageSharp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Texture() {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texture;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Texture(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texturePath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GL.GenTextures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(1, out texture);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GL.BindTexture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(TextureTarget.Texture2D, texture);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GL.TexParameter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(TextureTarget.Texture2D,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TextureParameterName.TextureWrapS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TextureWrapMode.Repeat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GL.TexParameter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(TextureTarget.Texture2D,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TextureParameterName.TextureWrapT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TextureWrapMode.Repeat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GL.TexParameter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(TextureTarget.Texture2D,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TextureParameterName.TextureMinFilter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TextureMinFilter.Nearest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GL.TexParameter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(TextureTarget.Texture2D,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TextureParameterName.TextureMagFilter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TextureMagFilter.Nearest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StbImage.stbi_set_flip_vertically_on_load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ImageResult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image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ImageResult.FromStream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File.OpenRead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("../../../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/textures/" +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texturePath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ColorComponents.RedGreenBlueAlpha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image.Data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!=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GL.TexImage2D(TextureTarget.Texture2D, 0,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PixelInternalFormat.Rgba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image.Width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image.Height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0,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PixelFormat.Rgba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PixelType.UnsignedByte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image.Data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GL.GenerateMipmap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(GenerateMipmapTarget.Texture2D);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else {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Console.WriteLine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Failed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to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load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texture");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bind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GL.BindTexture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(TextureTarget.Texture2D, texture);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90242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3024</Words>
  <Application>Microsoft Office PowerPoint</Application>
  <PresentationFormat>Widescreen</PresentationFormat>
  <Paragraphs>690</Paragraphs>
  <Slides>44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50" baseType="lpstr">
      <vt:lpstr>Aptos</vt:lpstr>
      <vt:lpstr>Aptos Display</vt:lpstr>
      <vt:lpstr>Arial</vt:lpstr>
      <vt:lpstr>Cascadia Mono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Morgana Stradivarius</dc:creator>
  <cp:lastModifiedBy>Morgana Stradivarius</cp:lastModifiedBy>
  <cp:revision>2</cp:revision>
  <dcterms:created xsi:type="dcterms:W3CDTF">2024-07-13T10:42:51Z</dcterms:created>
  <dcterms:modified xsi:type="dcterms:W3CDTF">2024-07-13T16:18:31Z</dcterms:modified>
</cp:coreProperties>
</file>