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6" r:id="rId2"/>
    <p:sldId id="385" r:id="rId3"/>
    <p:sldId id="267" r:id="rId4"/>
    <p:sldId id="268" r:id="rId5"/>
    <p:sldId id="269" r:id="rId6"/>
    <p:sldId id="389" r:id="rId7"/>
    <p:sldId id="387" r:id="rId8"/>
    <p:sldId id="388" r:id="rId9"/>
    <p:sldId id="270" r:id="rId10"/>
    <p:sldId id="273" r:id="rId11"/>
    <p:sldId id="417" r:id="rId12"/>
    <p:sldId id="416" r:id="rId13"/>
    <p:sldId id="419" r:id="rId14"/>
    <p:sldId id="393" r:id="rId15"/>
    <p:sldId id="392" r:id="rId16"/>
    <p:sldId id="396" r:id="rId17"/>
    <p:sldId id="397" r:id="rId18"/>
    <p:sldId id="394" r:id="rId19"/>
    <p:sldId id="398" r:id="rId20"/>
    <p:sldId id="399" r:id="rId21"/>
    <p:sldId id="395" r:id="rId22"/>
    <p:sldId id="400" r:id="rId23"/>
    <p:sldId id="415" r:id="rId24"/>
    <p:sldId id="390" r:id="rId25"/>
    <p:sldId id="274" r:id="rId26"/>
    <p:sldId id="401" r:id="rId27"/>
    <p:sldId id="414" r:id="rId28"/>
    <p:sldId id="402" r:id="rId29"/>
    <p:sldId id="403" r:id="rId3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BE178-6493-9246-C5FD-975003E43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1FF043-33BA-48F4-8C7C-94802AE15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A8ABFB-94F8-ACA4-4C8A-40284E14A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785513-A20B-EE49-2B8D-1CA01084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393B1D-9181-FFE5-71DF-20C3042C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18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91E01-71C7-176B-B889-08B566DA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1803F26-9494-FDC8-CF2D-7CD0D9B9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5A69C4-85DF-F84E-74B8-E6C0C671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6D4773-8B6B-E101-8513-5E3BFA3AC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D408FD-CBB0-9E94-F420-3E03CE07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292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4C3CBD-1E58-5885-2E3E-07ACF4BB6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01617D-24E5-AA91-B040-8AA2BA548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68927F-09D9-5B54-742D-CE8BA8FD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A33B01-D13F-6FD6-B59A-433B27A4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BE0ADE-D4B1-9E9C-B44C-5E942548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2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C41ED-0E17-8F67-8CE4-D04C1603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B0A0C0-DF45-5DCB-50A5-A0E4FFE6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48B749-7D6C-A9FF-101D-27270202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2B65D4-6D37-16C7-E59E-0EEAD742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9875EA-CF09-5912-D425-5AEA2EDC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912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13B13-D66D-709A-5608-21BC9F76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CC64B2-A12E-78EB-8F81-F178528D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F7E477-A004-94F9-74D4-529826751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4D7617-F248-A765-7409-7779B2101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3BEEF2-9B37-4184-2DA8-0FC76168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5358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FCF9F-1763-2186-653B-BBBDB608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F06971-ECCE-BBE7-296A-6EB7BD7C2F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2E2BC4-6CDC-BD26-B67D-95C4633DF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444608-0EF8-23A1-16A2-F0CC8483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34DE8-B645-00DC-BF40-E7270863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4F583F-03AF-F9AC-3517-B261301B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34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0C36E-16FA-36DC-8B02-FB88630A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786BCC-55E3-8DA3-0DF7-479F1477F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A18F1C-A05D-F310-EC78-30054B644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CCDE1A-962C-2625-A104-C9D00806F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829BE3-4397-068F-6204-2EB12FFD1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793FDB2-4F2C-3B8B-12C9-44E4073F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50E63F7-2318-A24D-9D76-1FBC1A8AB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E386EC-D76D-906D-6CB4-ACFE8FF9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85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C3CF2-2922-C076-A412-CF00218F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10C6371-22A3-7FFB-250D-8A5AB7D69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90A10F0-4292-AFD7-00C8-3C4219D16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E885CA-3D07-D16A-CC72-878C75AF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220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5AF312A-330D-BDC8-3127-A747ABE4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8A9214A-F79C-4A1E-D54B-BAD585A0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2CD28F-231F-DC9E-E81F-2647A756A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35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CC95D-8F65-8EA1-2D2F-6EFFD7EC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2A7D8-41AD-F44D-463B-DEF7D49B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A4C626-BE2C-AE84-A900-FCBC58A0C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E7F8773-7567-07D7-BE06-B3C7AB0B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352E47-1685-E8AB-44E0-22283FFD8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903E03-5C72-C066-2E6A-833D6A204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151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A52CF-5470-C6FE-63A3-98A7990F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47CBA5-5A55-3BE3-424B-EC33DCDC9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705ECD-FFB2-E092-41EE-4968BA6F4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62EA62-5A5B-D04D-B495-B3C6E23F5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EE0312-E229-3CA4-98F6-FEDAFDF4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3856A32-98F1-5896-A3DF-758BCB1D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7347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D756C8B-1A2E-7CAC-DDB3-FA5045F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6C5D55-27EB-241A-19D4-A043AC924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80BDD4-49F8-3D52-C34C-2A026585D7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3431C8-2BE3-4208-8E0F-60AEAC93CD76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AF7CE0-75BC-9A10-84B5-951669B1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D55322-CF54-B9B0-FF7B-660E8DCE2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E9EEFC-2940-45C8-B033-483F1FD6A4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11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D5DF13-404A-1D89-86CB-70ACF237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537" y="1095375"/>
            <a:ext cx="3590925" cy="4667250"/>
          </a:xfrm>
          <a:prstGeom prst="rect">
            <a:avLst/>
          </a:prstGeom>
        </p:spPr>
      </p:pic>
      <p:pic>
        <p:nvPicPr>
          <p:cNvPr id="3" name="Picture 2" descr="Unity logo and symbol, meaning, history, PNG">
            <a:extLst>
              <a:ext uri="{FF2B5EF4-FFF2-40B4-BE49-F238E27FC236}">
                <a16:creationId xmlns:a16="http://schemas.microsoft.com/office/drawing/2014/main" id="{EA8D4DFA-7E0C-3C86-E218-7D6A460C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8" y="1"/>
            <a:ext cx="3156576" cy="17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114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524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CreatePerspectiveOffCenter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Private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CreatePerspectiveOffCenter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0.0f;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0.0f;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top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1000.0f;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Matrix4.CreatePerspectiveOffCenter(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top,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4663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CAF988-35AA-2319-E24D-D6FFBEE3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6158F28-3681-28D7-6B61-23760A8E9EF9}"/>
              </a:ext>
            </a:extLst>
          </p:cNvPr>
          <p:cNvSpPr txBox="1"/>
          <p:nvPr/>
        </p:nvSpPr>
        <p:spPr>
          <a:xfrm rot="1121913">
            <a:off x="9788935" y="3521930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D990C0-5A48-7B7E-3B48-CBB1CF4C3537}"/>
              </a:ext>
            </a:extLst>
          </p:cNvPr>
          <p:cNvSpPr txBox="1"/>
          <p:nvPr/>
        </p:nvSpPr>
        <p:spPr>
          <a:xfrm rot="20053566">
            <a:off x="792166" y="3705878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6224F55-7074-B1EF-40CB-B7E6C8CDDB68}"/>
              </a:ext>
            </a:extLst>
          </p:cNvPr>
          <p:cNvSpPr txBox="1"/>
          <p:nvPr/>
        </p:nvSpPr>
        <p:spPr>
          <a:xfrm rot="20740515">
            <a:off x="1504277" y="3319484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89BFE67-1D11-43E4-A9A2-79B33E656BA4}"/>
              </a:ext>
            </a:extLst>
          </p:cNvPr>
          <p:cNvSpPr txBox="1"/>
          <p:nvPr/>
        </p:nvSpPr>
        <p:spPr>
          <a:xfrm rot="18835077">
            <a:off x="186376" y="4317178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87DCF41-9456-7C3A-D6A4-8666FD8D68BA}"/>
              </a:ext>
            </a:extLst>
          </p:cNvPr>
          <p:cNvSpPr txBox="1"/>
          <p:nvPr/>
        </p:nvSpPr>
        <p:spPr>
          <a:xfrm rot="2772433">
            <a:off x="10309605" y="3956987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454259-C0A9-C125-EC29-09FC6109A058}"/>
              </a:ext>
            </a:extLst>
          </p:cNvPr>
          <p:cNvSpPr txBox="1"/>
          <p:nvPr/>
        </p:nvSpPr>
        <p:spPr>
          <a:xfrm rot="3405382">
            <a:off x="10853193" y="4633142"/>
            <a:ext cx="84830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84311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78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CreateOrthographic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Private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CreateOrthographic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1000.0f;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Matrix4.CreateOrthographic(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9911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E727F29-C451-236B-C807-59AA1FDA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62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OnRenderFrame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FrameEventArgs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//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GL.ClearColor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(0.5f, 0.8f, 1.0f, 0.0f);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822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out vec4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 vec2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sampler2D texture0;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vec4(0.0f);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else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//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texture(texture0,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vec4(1.0f);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461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8944D-DDD6-46DE-8EA6-B13CC724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26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5B8944D-DDD6-46DE-8EA6-B13CC724D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3" name="Seta: para Cima 2">
            <a:extLst>
              <a:ext uri="{FF2B5EF4-FFF2-40B4-BE49-F238E27FC236}">
                <a16:creationId xmlns:a16="http://schemas.microsoft.com/office/drawing/2014/main" id="{8080A5B3-DCA9-4C6D-33F4-B41B2D601222}"/>
              </a:ext>
            </a:extLst>
          </p:cNvPr>
          <p:cNvSpPr/>
          <p:nvPr/>
        </p:nvSpPr>
        <p:spPr>
          <a:xfrm rot="-2700000">
            <a:off x="6305567" y="3539260"/>
            <a:ext cx="227162" cy="576010"/>
          </a:xfrm>
          <a:prstGeom prst="upArrow">
            <a:avLst>
              <a:gd name="adj1" fmla="val 17341"/>
              <a:gd name="adj2" fmla="val 5799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82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layout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0) in vec3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layout(location = 1) in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out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gl_Position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vec4(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1.0);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2610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96EDFF-D076-97F7-6FE1-C499DCCF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B591665-E0DF-37C0-6030-74D3164A0833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19ABE7-275E-EFF0-FDF1-6A00C6831B07}"/>
              </a:ext>
            </a:extLst>
          </p:cNvPr>
          <p:cNvSpPr txBox="1"/>
          <p:nvPr/>
        </p:nvSpPr>
        <p:spPr>
          <a:xfrm>
            <a:off x="3373952" y="548505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8FA54D-C2D4-59AA-3453-BFCA48BD4FC7}"/>
              </a:ext>
            </a:extLst>
          </p:cNvPr>
          <p:cNvSpPr txBox="1"/>
          <p:nvPr/>
        </p:nvSpPr>
        <p:spPr>
          <a:xfrm>
            <a:off x="3266860" y="98476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B9E57C-557A-E647-4029-1D639B7F692D}"/>
              </a:ext>
            </a:extLst>
          </p:cNvPr>
          <p:cNvSpPr txBox="1"/>
          <p:nvPr/>
        </p:nvSpPr>
        <p:spPr>
          <a:xfrm>
            <a:off x="7746032" y="9234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688D9D-C15E-45E5-17D7-54329A98DC8A}"/>
              </a:ext>
            </a:extLst>
          </p:cNvPr>
          <p:cNvSpPr txBox="1"/>
          <p:nvPr/>
        </p:nvSpPr>
        <p:spPr>
          <a:xfrm>
            <a:off x="7938085" y="54850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799C8A-7749-6372-7ADF-6AA4CD7A392A}"/>
              </a:ext>
            </a:extLst>
          </p:cNvPr>
          <p:cNvGrpSpPr/>
          <p:nvPr/>
        </p:nvGrpSpPr>
        <p:grpSpPr>
          <a:xfrm>
            <a:off x="4076467" y="372113"/>
            <a:ext cx="5150349" cy="5027780"/>
            <a:chOff x="5124217" y="676913"/>
            <a:chExt cx="5150349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3F82334-6415-EB5C-65BA-542DAEB0B3D5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AD66CDD-BC16-7770-9909-7A2ABB405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7B6BEAE-EADC-22BC-1772-CAF809BBE0AF}"/>
                </a:ext>
              </a:extLst>
            </p:cNvPr>
            <p:cNvSpPr txBox="1"/>
            <p:nvPr/>
          </p:nvSpPr>
          <p:spPr>
            <a:xfrm>
              <a:off x="9838228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+X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7C77E57-0B81-58DF-6C1B-DF1E0D9725CB}"/>
                </a:ext>
              </a:extLst>
            </p:cNvPr>
            <p:cNvSpPr txBox="1"/>
            <p:nvPr/>
          </p:nvSpPr>
          <p:spPr>
            <a:xfrm>
              <a:off x="5124217" y="67691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+Y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895A7BCA-1DF8-D0A4-D83A-5AD02293D3B8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C5DB72-7FC0-975E-79E1-317EBC85BCC4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0D7CDC3-E20D-B92B-E537-4C98166B555E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EA9843-9D9E-797A-9B42-0A0CA2C0A89B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593CE4-90F9-4046-AEFF-9B570BC34A24}"/>
              </a:ext>
            </a:extLst>
          </p:cNvPr>
          <p:cNvSpPr txBox="1"/>
          <p:nvPr/>
        </p:nvSpPr>
        <p:spPr>
          <a:xfrm>
            <a:off x="269187" y="2690336"/>
            <a:ext cx="3350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 * 16.0f;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 * 16.0f;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 * 16.0f;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 * 16.0f;</a:t>
            </a:r>
          </a:p>
        </p:txBody>
      </p:sp>
    </p:spTree>
    <p:extLst>
      <p:ext uri="{BB962C8B-B14F-4D97-AF65-F5344CB8AC3E}">
        <p14:creationId xmlns:p14="http://schemas.microsoft.com/office/powerpoint/2010/main" val="1545621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69201E8-4EFD-75D1-52C5-EA98D8B9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037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72651D1-DBCF-1138-E163-11A3DBB7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7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15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CreateOrthographicOffCenter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Private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CreateOrthographicOffCenter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0.0f;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0.0f;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top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1000.0f;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Matrix4.CreateOrthographicOffCenter(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top,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1983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B55715-DACF-DFA6-0E7E-932EDF2A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5" name="Seta: para Cima 4">
            <a:extLst>
              <a:ext uri="{FF2B5EF4-FFF2-40B4-BE49-F238E27FC236}">
                <a16:creationId xmlns:a16="http://schemas.microsoft.com/office/drawing/2014/main" id="{6D85F596-0BFC-9CA5-0A60-AB73806F2365}"/>
              </a:ext>
            </a:extLst>
          </p:cNvPr>
          <p:cNvSpPr/>
          <p:nvPr/>
        </p:nvSpPr>
        <p:spPr>
          <a:xfrm rot="13894659">
            <a:off x="2990867" y="5444260"/>
            <a:ext cx="227162" cy="576010"/>
          </a:xfrm>
          <a:prstGeom prst="upArrow">
            <a:avLst>
              <a:gd name="adj1" fmla="val 17341"/>
              <a:gd name="adj2" fmla="val 5799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156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951BA1A-8C6E-26EF-7B07-15518F09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8" name="Seta: para Cima 7">
            <a:extLst>
              <a:ext uri="{FF2B5EF4-FFF2-40B4-BE49-F238E27FC236}">
                <a16:creationId xmlns:a16="http://schemas.microsoft.com/office/drawing/2014/main" id="{FA1C0F3E-2F89-5DE4-E31E-0B8866AB7BA2}"/>
              </a:ext>
            </a:extLst>
          </p:cNvPr>
          <p:cNvSpPr/>
          <p:nvPr/>
        </p:nvSpPr>
        <p:spPr>
          <a:xfrm rot="13894659">
            <a:off x="2990867" y="5444260"/>
            <a:ext cx="227162" cy="576010"/>
          </a:xfrm>
          <a:prstGeom prst="upArrow">
            <a:avLst>
              <a:gd name="adj1" fmla="val 17341"/>
              <a:gd name="adj2" fmla="val 5799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091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96EDFF-D076-97F7-6FE1-C499DCCF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B591665-E0DF-37C0-6030-74D3164A0833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19ABE7-275E-EFF0-FDF1-6A00C6831B07}"/>
              </a:ext>
            </a:extLst>
          </p:cNvPr>
          <p:cNvSpPr txBox="1"/>
          <p:nvPr/>
        </p:nvSpPr>
        <p:spPr>
          <a:xfrm>
            <a:off x="3373952" y="548505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8FA54D-C2D4-59AA-3453-BFCA48BD4FC7}"/>
              </a:ext>
            </a:extLst>
          </p:cNvPr>
          <p:cNvSpPr txBox="1"/>
          <p:nvPr/>
        </p:nvSpPr>
        <p:spPr>
          <a:xfrm>
            <a:off x="3266860" y="98476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B9E57C-557A-E647-4029-1D639B7F692D}"/>
              </a:ext>
            </a:extLst>
          </p:cNvPr>
          <p:cNvSpPr txBox="1"/>
          <p:nvPr/>
        </p:nvSpPr>
        <p:spPr>
          <a:xfrm>
            <a:off x="7746032" y="9234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688D9D-C15E-45E5-17D7-54329A98DC8A}"/>
              </a:ext>
            </a:extLst>
          </p:cNvPr>
          <p:cNvSpPr txBox="1"/>
          <p:nvPr/>
        </p:nvSpPr>
        <p:spPr>
          <a:xfrm>
            <a:off x="7938085" y="54850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799C8A-7749-6372-7ADF-6AA4CD7A392A}"/>
              </a:ext>
            </a:extLst>
          </p:cNvPr>
          <p:cNvGrpSpPr/>
          <p:nvPr/>
        </p:nvGrpSpPr>
        <p:grpSpPr>
          <a:xfrm>
            <a:off x="4076467" y="372113"/>
            <a:ext cx="5150349" cy="5027780"/>
            <a:chOff x="5124217" y="676913"/>
            <a:chExt cx="5150349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3F82334-6415-EB5C-65BA-542DAEB0B3D5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AD66CDD-BC16-7770-9909-7A2ABB405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7B6BEAE-EADC-22BC-1772-CAF809BBE0AF}"/>
                </a:ext>
              </a:extLst>
            </p:cNvPr>
            <p:cNvSpPr txBox="1"/>
            <p:nvPr/>
          </p:nvSpPr>
          <p:spPr>
            <a:xfrm>
              <a:off x="9838228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+X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7C77E57-0B81-58DF-6C1B-DF1E0D9725CB}"/>
                </a:ext>
              </a:extLst>
            </p:cNvPr>
            <p:cNvSpPr txBox="1"/>
            <p:nvPr/>
          </p:nvSpPr>
          <p:spPr>
            <a:xfrm>
              <a:off x="5124217" y="67691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+Y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895A7BCA-1DF8-D0A4-D83A-5AD02293D3B8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C5DB72-7FC0-975E-79E1-317EBC85BCC4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0D7CDC3-E20D-B92B-E537-4C98166B555E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EA9843-9D9E-797A-9B42-0A0CA2C0A89B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593CE4-90F9-4046-AEFF-9B570BC34A24}"/>
              </a:ext>
            </a:extLst>
          </p:cNvPr>
          <p:cNvSpPr txBox="1"/>
          <p:nvPr/>
        </p:nvSpPr>
        <p:spPr>
          <a:xfrm>
            <a:off x="269187" y="2690336"/>
            <a:ext cx="33505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0.0f * 16.0f;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0.0f * 16.0f;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1.0f * 16.0f;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1.0f * 16.0f;</a:t>
            </a:r>
          </a:p>
        </p:txBody>
      </p:sp>
    </p:spTree>
    <p:extLst>
      <p:ext uri="{BB962C8B-B14F-4D97-AF65-F5344CB8AC3E}">
        <p14:creationId xmlns:p14="http://schemas.microsoft.com/office/powerpoint/2010/main" val="1835463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A26584-E75D-C0F8-B19A-B16253121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5" name="Seta: para Cima 4">
            <a:extLst>
              <a:ext uri="{FF2B5EF4-FFF2-40B4-BE49-F238E27FC236}">
                <a16:creationId xmlns:a16="http://schemas.microsoft.com/office/drawing/2014/main" id="{9651DEA7-9D3D-8506-F9AA-A2DDE1B1452E}"/>
              </a:ext>
            </a:extLst>
          </p:cNvPr>
          <p:cNvSpPr/>
          <p:nvPr/>
        </p:nvSpPr>
        <p:spPr>
          <a:xfrm rot="13894659">
            <a:off x="2990867" y="5444260"/>
            <a:ext cx="227162" cy="576010"/>
          </a:xfrm>
          <a:prstGeom prst="upArrow">
            <a:avLst>
              <a:gd name="adj1" fmla="val 17341"/>
              <a:gd name="adj2" fmla="val 5799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735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5E8A03-704B-7E50-DE44-E211AB270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5" name="Seta: para Cima 4">
            <a:extLst>
              <a:ext uri="{FF2B5EF4-FFF2-40B4-BE49-F238E27FC236}">
                <a16:creationId xmlns:a16="http://schemas.microsoft.com/office/drawing/2014/main" id="{997C810A-8A32-C787-47FC-06A74C4D9DAF}"/>
              </a:ext>
            </a:extLst>
          </p:cNvPr>
          <p:cNvSpPr/>
          <p:nvPr/>
        </p:nvSpPr>
        <p:spPr>
          <a:xfrm rot="13894659">
            <a:off x="2990867" y="5444260"/>
            <a:ext cx="227162" cy="576010"/>
          </a:xfrm>
          <a:prstGeom prst="upArrow">
            <a:avLst>
              <a:gd name="adj1" fmla="val 17341"/>
              <a:gd name="adj2" fmla="val 57991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28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3DA00C-EE15-E52A-4E6B-58EE21C56D62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Shader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setMatrix4(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GL.UniformMatrix4(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GL.GetUniformLocation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), false,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33466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CreatePerspectiveFieldOfView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Private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CreatePerspectiveFieldOfView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fovy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MathHelper.DegreesToRadians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(60.0f);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aspect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0.3f;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1000.0f;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Matrix4.CreatePerspectiveFieldOfView(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fovy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aspect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028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DEB9FD-0467-0E20-1E49-D0B14AAA9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178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FC88B8E-7B81-BC75-5459-FF7802D4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2928937"/>
            <a:ext cx="3571875" cy="1000125"/>
          </a:xfrm>
          <a:prstGeom prst="rect">
            <a:avLst/>
          </a:prstGeom>
        </p:spPr>
      </p:pic>
      <p:pic>
        <p:nvPicPr>
          <p:cNvPr id="3" name="Picture 2" descr="Unity logo and symbol, meaning, history, PNG">
            <a:extLst>
              <a:ext uri="{FF2B5EF4-FFF2-40B4-BE49-F238E27FC236}">
                <a16:creationId xmlns:a16="http://schemas.microsoft.com/office/drawing/2014/main" id="{E9A460CF-F1A8-3752-43A8-D0C750A4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8" y="1"/>
            <a:ext cx="3156576" cy="17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34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layout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0) in vec3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layout(location = 1) in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out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mat4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gl_Position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projection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vec4(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1.0);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419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Matrix4.CreateTranslation(new Vector3(0.0f, 0.0f, -10.0f));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1439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3C71BEC-DA47-C5F1-1B44-A13AC8A6D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45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786</Words>
  <Application>Microsoft Office PowerPoint</Application>
  <PresentationFormat>Widescreen</PresentationFormat>
  <Paragraphs>174</Paragraphs>
  <Slides>29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</cp:revision>
  <dcterms:created xsi:type="dcterms:W3CDTF">2024-07-13T10:43:41Z</dcterms:created>
  <dcterms:modified xsi:type="dcterms:W3CDTF">2024-07-13T10:46:39Z</dcterms:modified>
</cp:coreProperties>
</file>