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1" r:id="rId3"/>
    <p:sldId id="392" r:id="rId4"/>
    <p:sldId id="356" r:id="rId5"/>
    <p:sldId id="395" r:id="rId6"/>
    <p:sldId id="396" r:id="rId7"/>
    <p:sldId id="393" r:id="rId8"/>
    <p:sldId id="394" r:id="rId9"/>
    <p:sldId id="383" r:id="rId10"/>
    <p:sldId id="389" r:id="rId11"/>
    <p:sldId id="386" r:id="rId12"/>
    <p:sldId id="378" r:id="rId13"/>
    <p:sldId id="380" r:id="rId14"/>
    <p:sldId id="381" r:id="rId15"/>
    <p:sldId id="376" r:id="rId16"/>
    <p:sldId id="379" r:id="rId17"/>
    <p:sldId id="377" r:id="rId18"/>
    <p:sldId id="373" r:id="rId19"/>
    <p:sldId id="374" r:id="rId20"/>
    <p:sldId id="382" r:id="rId21"/>
    <p:sldId id="384" r:id="rId22"/>
    <p:sldId id="398" r:id="rId23"/>
    <p:sldId id="397" r:id="rId24"/>
    <p:sldId id="36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938C-C087-4405-8259-CBC93BBB98B0}" v="1" dt="2024-04-09T09:01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Stradivarius" userId="912f6824973c257c" providerId="LiveId" clId="{BC240876-6A96-4ECC-9A63-7B566F8EEACD}"/>
    <pc:docChg chg="addSld delSld modSld sldOrd">
      <pc:chgData name="Morgana Stradivarius" userId="912f6824973c257c" providerId="LiveId" clId="{BC240876-6A96-4ECC-9A63-7B566F8EEACD}" dt="2022-03-07T10:38:52.855" v="16"/>
      <pc:docMkLst>
        <pc:docMk/>
      </pc:docMkLst>
      <pc:sldChg chg="ord">
        <pc:chgData name="Morgana Stradivarius" userId="912f6824973c257c" providerId="LiveId" clId="{BC240876-6A96-4ECC-9A63-7B566F8EEACD}" dt="2022-03-07T09:29:31.501" v="11"/>
        <pc:sldMkLst>
          <pc:docMk/>
          <pc:sldMk cId="2306234596" sldId="356"/>
        </pc:sldMkLst>
      </pc:sldChg>
      <pc:sldChg chg="ord">
        <pc:chgData name="Morgana Stradivarius" userId="912f6824973c257c" providerId="LiveId" clId="{BC240876-6A96-4ECC-9A63-7B566F8EEACD}" dt="2022-03-07T10:38:52.855" v="16"/>
        <pc:sldMkLst>
          <pc:docMk/>
          <pc:sldMk cId="3266199161" sldId="372"/>
        </pc:sldMkLst>
      </pc:sldChg>
      <pc:sldChg chg="ord">
        <pc:chgData name="Morgana Stradivarius" userId="912f6824973c257c" providerId="LiveId" clId="{BC240876-6A96-4ECC-9A63-7B566F8EEACD}" dt="2022-03-07T09:29:26.789" v="9"/>
        <pc:sldMkLst>
          <pc:docMk/>
          <pc:sldMk cId="2196908612" sldId="373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666569829" sldId="374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41119565" sldId="376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272622252" sldId="37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2706117949" sldId="37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286017143" sldId="377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23273751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322795078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350292075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437401460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11479177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576981334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282864268" sldId="381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1807306043" sldId="381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164268690" sldId="382"/>
        </pc:sldMkLst>
      </pc:sldChg>
      <pc:sldChg chg="ord">
        <pc:chgData name="Morgana Stradivarius" userId="912f6824973c257c" providerId="LiveId" clId="{BC240876-6A96-4ECC-9A63-7B566F8EEACD}" dt="2022-03-07T09:29:37.465" v="13"/>
        <pc:sldMkLst>
          <pc:docMk/>
          <pc:sldMk cId="4090642612" sldId="383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2019570663" sldId="38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559283159" sldId="38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63228725" sldId="38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88411626" sldId="38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589316052" sldId="38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399894302" sldId="39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55514241" sldId="39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4701376" sldId="39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09412017" sldId="39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59458710" sldId="39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452135" sldId="39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60476051" sldId="39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72898792" sldId="40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126536826" sldId="40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59046915" sldId="40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04485375" sldId="40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05627767" sldId="40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83563336" sldId="40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481842445" sldId="40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797805667" sldId="40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2190355" sldId="40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280191527" sldId="40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39063467" sldId="41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77536007" sldId="41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803242599" sldId="41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210668946" sldId="41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53479377" sldId="41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94051456" sldId="41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5066635" sldId="41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831316067" sldId="41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05581683" sldId="42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402446080" sldId="42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01614988" sldId="42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079578617" sldId="42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156485" sldId="42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95495038" sldId="425"/>
        </pc:sldMkLst>
      </pc:sldChg>
    </pc:docChg>
  </pc:docChgLst>
  <pc:docChgLst>
    <pc:chgData name="Morgana Stradivarius" userId="912f6824973c257c" providerId="LiveId" clId="{D1514871-DEF8-4849-9DA6-C16715F45903}"/>
    <pc:docChg chg="custSel modSld">
      <pc:chgData name="Morgana Stradivarius" userId="912f6824973c257c" providerId="LiveId" clId="{D1514871-DEF8-4849-9DA6-C16715F45903}" dt="2021-12-01T13:50:05.830" v="38"/>
      <pc:docMkLst>
        <pc:docMk/>
      </pc:docMkLst>
      <pc:sldChg chg="addSp modSp">
        <pc:chgData name="Morgana Stradivarius" userId="912f6824973c257c" providerId="LiveId" clId="{D1514871-DEF8-4849-9DA6-C16715F45903}" dt="2021-12-01T13:50:05.830" v="38"/>
        <pc:sldMkLst>
          <pc:docMk/>
          <pc:sldMk cId="1399894302" sldId="392"/>
        </pc:sldMkLst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8" creationId="{FDA00DEE-20BB-470B-9373-78FE6C0A8DD5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9" creationId="{7A18C328-4DE4-4F70-8245-3B3229B4F85E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10" creationId="{7994B864-4B8C-4EC3-8C69-2DEADD175EC2}"/>
          </ac:spMkLst>
        </pc:spChg>
        <pc:grpChg chg="add mod">
          <ac:chgData name="Morgana Stradivarius" userId="912f6824973c257c" providerId="LiveId" clId="{D1514871-DEF8-4849-9DA6-C16715F45903}" dt="2021-12-01T13:50:05.830" v="38"/>
          <ac:grpSpMkLst>
            <pc:docMk/>
            <pc:sldMk cId="1399894302" sldId="392"/>
            <ac:grpSpMk id="7" creationId="{1336497E-8C43-4ED3-9F1D-6945D0665550}"/>
          </ac:grpSpMkLst>
        </pc:grpChg>
      </pc:sldChg>
      <pc:sldChg chg="addSp modSp">
        <pc:chgData name="Morgana Stradivarius" userId="912f6824973c257c" providerId="LiveId" clId="{D1514871-DEF8-4849-9DA6-C16715F45903}" dt="2021-12-01T13:50:04.806" v="37"/>
        <pc:sldMkLst>
          <pc:docMk/>
          <pc:sldMk cId="55514241" sldId="394"/>
        </pc:sldMkLst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6" creationId="{D08BE376-1AC9-445A-AB39-299F7C71CB35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7" creationId="{BCB35795-2538-4A68-B715-2AF67C2E7736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8" creationId="{158CCF4E-8D24-48CC-860C-2FC3FE318A24}"/>
          </ac:spMkLst>
        </pc:spChg>
        <pc:grpChg chg="add mod">
          <ac:chgData name="Morgana Stradivarius" userId="912f6824973c257c" providerId="LiveId" clId="{D1514871-DEF8-4849-9DA6-C16715F45903}" dt="2021-12-01T13:50:04.806" v="37"/>
          <ac:grpSpMkLst>
            <pc:docMk/>
            <pc:sldMk cId="55514241" sldId="394"/>
            <ac:grpSpMk id="15" creationId="{1D677CF1-C5C3-47AC-A8CC-C80211F05D8B}"/>
          </ac:grpSpMkLst>
        </pc:grpChg>
      </pc:sldChg>
      <pc:sldChg chg="addSp modSp">
        <pc:chgData name="Morgana Stradivarius" userId="912f6824973c257c" providerId="LiveId" clId="{D1514871-DEF8-4849-9DA6-C16715F45903}" dt="2021-12-01T13:49:54.925" v="31"/>
        <pc:sldMkLst>
          <pc:docMk/>
          <pc:sldMk cId="3134701376" sldId="395"/>
        </pc:sldMkLst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2" creationId="{B6809709-AD6F-4594-A8CD-CF76E5AC0538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3" creationId="{4D36DFEA-44AC-4E79-8DB6-6F37DDB227C5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4" creationId="{9DC84E36-3130-48D2-AD2C-8059961BA2C3}"/>
          </ac:spMkLst>
        </pc:spChg>
        <pc:grpChg chg="add mod">
          <ac:chgData name="Morgana Stradivarius" userId="912f6824973c257c" providerId="LiveId" clId="{D1514871-DEF8-4849-9DA6-C16715F45903}" dt="2021-12-01T13:49:54.925" v="31"/>
          <ac:grpSpMkLst>
            <pc:docMk/>
            <pc:sldMk cId="3134701376" sldId="395"/>
            <ac:grpSpMk id="11" creationId="{7D6EAC70-055D-492A-9492-F57E4BB0F284}"/>
          </ac:grpSpMkLst>
        </pc:grpChg>
      </pc:sldChg>
      <pc:sldChg chg="addSp modSp">
        <pc:chgData name="Morgana Stradivarius" userId="912f6824973c257c" providerId="LiveId" clId="{D1514871-DEF8-4849-9DA6-C16715F45903}" dt="2021-12-01T13:49:53.485" v="30"/>
        <pc:sldMkLst>
          <pc:docMk/>
          <pc:sldMk cId="3109412017" sldId="396"/>
        </pc:sldMkLst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0" creationId="{3C4B7BC8-CA81-4581-BAB0-F86E7DA0918A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1" creationId="{733AEAAF-242A-42F7-8CD7-1748069C9963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2" creationId="{12005868-0A39-405D-80CB-6DE6EA430D12}"/>
          </ac:spMkLst>
        </pc:spChg>
        <pc:grpChg chg="add mod">
          <ac:chgData name="Morgana Stradivarius" userId="912f6824973c257c" providerId="LiveId" clId="{D1514871-DEF8-4849-9DA6-C16715F45903}" dt="2021-12-01T13:49:53.485" v="30"/>
          <ac:grpSpMkLst>
            <pc:docMk/>
            <pc:sldMk cId="3109412017" sldId="396"/>
            <ac:grpSpMk id="19" creationId="{B9F68F67-026C-468E-99EF-D6EC45F77B4E}"/>
          </ac:grpSpMkLst>
        </pc:grpChg>
      </pc:sldChg>
      <pc:sldChg chg="addSp modSp">
        <pc:chgData name="Morgana Stradivarius" userId="912f6824973c257c" providerId="LiveId" clId="{D1514871-DEF8-4849-9DA6-C16715F45903}" dt="2021-12-01T13:49:52.045" v="29"/>
        <pc:sldMkLst>
          <pc:docMk/>
          <pc:sldMk cId="2559458710" sldId="397"/>
        </pc:sldMkLst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0" creationId="{119FFFB5-C086-4529-9F9D-D8D11D552598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1" creationId="{E3265393-9580-47FD-8202-CE201B3F9275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2" creationId="{A6F4DB32-27D9-417F-9BCB-52F7D5C98EBF}"/>
          </ac:spMkLst>
        </pc:spChg>
        <pc:grpChg chg="add mod">
          <ac:chgData name="Morgana Stradivarius" userId="912f6824973c257c" providerId="LiveId" clId="{D1514871-DEF8-4849-9DA6-C16715F45903}" dt="2021-12-01T13:49:52.045" v="29"/>
          <ac:grpSpMkLst>
            <pc:docMk/>
            <pc:sldMk cId="2559458710" sldId="397"/>
            <ac:grpSpMk id="19" creationId="{49C82F58-BA5A-4227-8BE9-FF36E3A196FA}"/>
          </ac:grpSpMkLst>
        </pc:grpChg>
      </pc:sldChg>
      <pc:sldChg chg="addSp modSp">
        <pc:chgData name="Morgana Stradivarius" userId="912f6824973c257c" providerId="LiveId" clId="{D1514871-DEF8-4849-9DA6-C16715F45903}" dt="2021-12-01T13:50:03.446" v="36"/>
        <pc:sldMkLst>
          <pc:docMk/>
          <pc:sldMk cId="23452135" sldId="398"/>
        </pc:sldMkLst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6" creationId="{B44067C7-4E2C-4C09-BC29-6703E02C2A08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7" creationId="{DA58D377-B402-49B0-ADBA-7FA4BDF036EF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8" creationId="{047C9A6C-0861-4327-B096-BBF058945239}"/>
          </ac:spMkLst>
        </pc:spChg>
        <pc:grpChg chg="add mod">
          <ac:chgData name="Morgana Stradivarius" userId="912f6824973c257c" providerId="LiveId" clId="{D1514871-DEF8-4849-9DA6-C16715F45903}" dt="2021-12-01T13:50:03.446" v="36"/>
          <ac:grpSpMkLst>
            <pc:docMk/>
            <pc:sldMk cId="23452135" sldId="398"/>
            <ac:grpSpMk id="15" creationId="{3458B7D3-34BD-421C-B919-87D91F733EBA}"/>
          </ac:grpSpMkLst>
        </pc:grpChg>
      </pc:sldChg>
      <pc:sldChg chg="addSp modSp">
        <pc:chgData name="Morgana Stradivarius" userId="912f6824973c257c" providerId="LiveId" clId="{D1514871-DEF8-4849-9DA6-C16715F45903}" dt="2021-12-01T13:50:01.900" v="35"/>
        <pc:sldMkLst>
          <pc:docMk/>
          <pc:sldMk cId="4260476051" sldId="399"/>
        </pc:sldMkLst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6" creationId="{E514433A-9D2A-4CCC-88BD-E9552553C317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7" creationId="{3F1F20C6-88E4-442E-B6A8-A2E65DE1A993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8" creationId="{ABF58A0B-E86A-4E14-9CA0-76F0B33876E7}"/>
          </ac:spMkLst>
        </pc:spChg>
        <pc:grpChg chg="add mod">
          <ac:chgData name="Morgana Stradivarius" userId="912f6824973c257c" providerId="LiveId" clId="{D1514871-DEF8-4849-9DA6-C16715F45903}" dt="2021-12-01T13:50:01.900" v="35"/>
          <ac:grpSpMkLst>
            <pc:docMk/>
            <pc:sldMk cId="4260476051" sldId="399"/>
            <ac:grpSpMk id="15" creationId="{7D845C87-A1A2-43DA-A6ED-22856E9038F6}"/>
          </ac:grpSpMkLst>
        </pc:grpChg>
      </pc:sldChg>
      <pc:sldChg chg="addSp modSp">
        <pc:chgData name="Morgana Stradivarius" userId="912f6824973c257c" providerId="LiveId" clId="{D1514871-DEF8-4849-9DA6-C16715F45903}" dt="2021-12-01T13:50:01.269" v="34"/>
        <pc:sldMkLst>
          <pc:docMk/>
          <pc:sldMk cId="3872898792" sldId="400"/>
        </pc:sldMkLst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7" creationId="{BBE8B9D2-BEA3-4F0D-9F4E-8AA4361BD018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8" creationId="{A0856A60-C7A2-40C9-BA65-6F7A2E7DD66F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9" creationId="{10AC55BF-1BBB-4569-AE55-7E4F09E08F0F}"/>
          </ac:spMkLst>
        </pc:spChg>
        <pc:grpChg chg="add mod">
          <ac:chgData name="Morgana Stradivarius" userId="912f6824973c257c" providerId="LiveId" clId="{D1514871-DEF8-4849-9DA6-C16715F45903}" dt="2021-12-01T13:50:01.269" v="34"/>
          <ac:grpSpMkLst>
            <pc:docMk/>
            <pc:sldMk cId="3872898792" sldId="400"/>
            <ac:grpSpMk id="16" creationId="{B23DEA17-C388-498C-8F08-104E94F8CDE1}"/>
          </ac:grpSpMkLst>
        </pc:grpChg>
      </pc:sldChg>
      <pc:sldChg chg="addSp modSp">
        <pc:chgData name="Morgana Stradivarius" userId="912f6824973c257c" providerId="LiveId" clId="{D1514871-DEF8-4849-9DA6-C16715F45903}" dt="2021-12-01T13:49:59.860" v="33"/>
        <pc:sldMkLst>
          <pc:docMk/>
          <pc:sldMk cId="1126536826" sldId="401"/>
        </pc:sldMkLst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7" creationId="{4A9B30F5-185F-47B9-99BD-149D93AB49C2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8" creationId="{97CAB54C-E308-427D-9EC6-C01388734CB3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9" creationId="{267AB8F4-BEF5-4832-B00B-BF30C997E995}"/>
          </ac:spMkLst>
        </pc:spChg>
        <pc:grpChg chg="add mod">
          <ac:chgData name="Morgana Stradivarius" userId="912f6824973c257c" providerId="LiveId" clId="{D1514871-DEF8-4849-9DA6-C16715F45903}" dt="2021-12-01T13:49:59.860" v="33"/>
          <ac:grpSpMkLst>
            <pc:docMk/>
            <pc:sldMk cId="1126536826" sldId="401"/>
            <ac:grpSpMk id="16" creationId="{CC8A21EA-0EBF-47B6-8B3F-52D32CA4BC3D}"/>
          </ac:grpSpMkLst>
        </pc:grpChg>
      </pc:sldChg>
      <pc:sldChg chg="addSp modSp">
        <pc:chgData name="Morgana Stradivarius" userId="912f6824973c257c" providerId="LiveId" clId="{D1514871-DEF8-4849-9DA6-C16715F45903}" dt="2021-12-01T13:49:49.165" v="28"/>
        <pc:sldMkLst>
          <pc:docMk/>
          <pc:sldMk cId="4259046915" sldId="402"/>
        </pc:sldMkLst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0" creationId="{6DF30FFD-1B6D-4013-9B34-52060A816201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1" creationId="{BA4EA9BD-DF6E-427C-B062-05A7BB9A9675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2" creationId="{27036BAB-1DBD-4F4F-8FE1-20DAF201A0FA}"/>
          </ac:spMkLst>
        </pc:spChg>
        <pc:grpChg chg="add mod">
          <ac:chgData name="Morgana Stradivarius" userId="912f6824973c257c" providerId="LiveId" clId="{D1514871-DEF8-4849-9DA6-C16715F45903}" dt="2021-12-01T13:49:49.165" v="28"/>
          <ac:grpSpMkLst>
            <pc:docMk/>
            <pc:sldMk cId="4259046915" sldId="402"/>
            <ac:grpSpMk id="19" creationId="{93E5AAB6-68D9-40E5-BD00-F6B9C9CC5DBF}"/>
          </ac:grpSpMkLst>
        </pc:grpChg>
      </pc:sldChg>
      <pc:sldChg chg="addSp modSp">
        <pc:chgData name="Morgana Stradivarius" userId="912f6824973c257c" providerId="LiveId" clId="{D1514871-DEF8-4849-9DA6-C16715F45903}" dt="2021-12-01T13:49:47.965" v="27"/>
        <pc:sldMkLst>
          <pc:docMk/>
          <pc:sldMk cId="4104485375" sldId="403"/>
        </pc:sldMkLst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0" creationId="{8B4725C0-2055-4ACC-B9CA-31151A0D7436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1" creationId="{48FD4D48-8DA7-4D72-A1B9-586D4558832F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2" creationId="{118E3AA4-3432-4841-9717-AF92FBF9DBED}"/>
          </ac:spMkLst>
        </pc:spChg>
        <pc:grpChg chg="add mod">
          <ac:chgData name="Morgana Stradivarius" userId="912f6824973c257c" providerId="LiveId" clId="{D1514871-DEF8-4849-9DA6-C16715F45903}" dt="2021-12-01T13:49:47.965" v="27"/>
          <ac:grpSpMkLst>
            <pc:docMk/>
            <pc:sldMk cId="4104485375" sldId="403"/>
            <ac:grpSpMk id="19" creationId="{6FF9C0FB-FB7A-4E8D-9FF4-1218B25578A3}"/>
          </ac:grpSpMkLst>
        </pc:grpChg>
      </pc:sldChg>
      <pc:sldChg chg="addSp modSp">
        <pc:chgData name="Morgana Stradivarius" userId="912f6824973c257c" providerId="LiveId" clId="{D1514871-DEF8-4849-9DA6-C16715F45903}" dt="2021-12-01T13:49:44.821" v="26"/>
        <pc:sldMkLst>
          <pc:docMk/>
          <pc:sldMk cId="3805627767" sldId="404"/>
        </pc:sldMkLst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8" creationId="{FDFCDDCE-0B06-4109-BB5F-5D795858AF34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9" creationId="{865A7415-B5B5-4457-9573-182E78C16F69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20" creationId="{1140204B-D846-4F6D-8BFD-CBC0CB79067B}"/>
          </ac:spMkLst>
        </pc:spChg>
        <pc:grpChg chg="add mod">
          <ac:chgData name="Morgana Stradivarius" userId="912f6824973c257c" providerId="LiveId" clId="{D1514871-DEF8-4849-9DA6-C16715F45903}" dt="2021-12-01T13:49:44.821" v="26"/>
          <ac:grpSpMkLst>
            <pc:docMk/>
            <pc:sldMk cId="3805627767" sldId="404"/>
            <ac:grpSpMk id="17" creationId="{F028342E-8ADF-446B-B4F7-820A1F976D7D}"/>
          </ac:grpSpMkLst>
        </pc:grpChg>
      </pc:sldChg>
      <pc:sldChg chg="addSp modSp">
        <pc:chgData name="Morgana Stradivarius" userId="912f6824973c257c" providerId="LiveId" clId="{D1514871-DEF8-4849-9DA6-C16715F45903}" dt="2021-12-01T13:49:43.053" v="25"/>
        <pc:sldMkLst>
          <pc:docMk/>
          <pc:sldMk cId="783563336" sldId="405"/>
        </pc:sldMkLst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3" creationId="{EEDB2093-CBDB-40C8-957D-D0174E9000D3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4" creationId="{7FCB10EF-D498-4E04-AD76-768A9EF28330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5" creationId="{C1DD286A-8535-478F-B3B7-232A4FD44D6E}"/>
          </ac:spMkLst>
        </pc:spChg>
        <pc:grpChg chg="add mod">
          <ac:chgData name="Morgana Stradivarius" userId="912f6824973c257c" providerId="LiveId" clId="{D1514871-DEF8-4849-9DA6-C16715F45903}" dt="2021-12-01T13:49:43.053" v="25"/>
          <ac:grpSpMkLst>
            <pc:docMk/>
            <pc:sldMk cId="783563336" sldId="405"/>
            <ac:grpSpMk id="22" creationId="{183895E7-2D9F-438D-A487-373992F1424B}"/>
          </ac:grpSpMkLst>
        </pc:grpChg>
      </pc:sldChg>
      <pc:sldChg chg="addSp modSp">
        <pc:chgData name="Morgana Stradivarius" userId="912f6824973c257c" providerId="LiveId" clId="{D1514871-DEF8-4849-9DA6-C16715F45903}" dt="2021-12-01T13:49:41.327" v="24"/>
        <pc:sldMkLst>
          <pc:docMk/>
          <pc:sldMk cId="3481842445" sldId="406"/>
        </pc:sldMkLst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3" creationId="{6F968DFF-1691-4770-B557-7C9A074F69B1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4" creationId="{737D9041-A369-46C7-97CA-8118C28DB7FD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5" creationId="{4D4005B4-F8C6-4E36-8386-5DCF9FEB67EF}"/>
          </ac:spMkLst>
        </pc:spChg>
        <pc:grpChg chg="add mod">
          <ac:chgData name="Morgana Stradivarius" userId="912f6824973c257c" providerId="LiveId" clId="{D1514871-DEF8-4849-9DA6-C16715F45903}" dt="2021-12-01T13:49:41.327" v="24"/>
          <ac:grpSpMkLst>
            <pc:docMk/>
            <pc:sldMk cId="3481842445" sldId="406"/>
            <ac:grpSpMk id="22" creationId="{7C7D12FC-3DD7-4B70-BB94-98C926809034}"/>
          </ac:grpSpMkLst>
        </pc:grpChg>
      </pc:sldChg>
      <pc:sldChg chg="addSp modSp">
        <pc:chgData name="Morgana Stradivarius" userId="912f6824973c257c" providerId="LiveId" clId="{D1514871-DEF8-4849-9DA6-C16715F45903}" dt="2021-12-01T13:49:39.733" v="23"/>
        <pc:sldMkLst>
          <pc:docMk/>
          <pc:sldMk cId="2797805667" sldId="407"/>
        </pc:sldMkLst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1" creationId="{390DDBA7-3E29-4381-8DED-2954942AC3D8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2" creationId="{46A96C2D-89CC-4A89-B595-4B99A57065FA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3" creationId="{32CD1013-71FA-4385-81D8-A4A76C3F7781}"/>
          </ac:spMkLst>
        </pc:spChg>
        <pc:grpChg chg="add mod">
          <ac:chgData name="Morgana Stradivarius" userId="912f6824973c257c" providerId="LiveId" clId="{D1514871-DEF8-4849-9DA6-C16715F45903}" dt="2021-12-01T13:49:39.733" v="23"/>
          <ac:grpSpMkLst>
            <pc:docMk/>
            <pc:sldMk cId="2797805667" sldId="407"/>
            <ac:grpSpMk id="20" creationId="{7B8C6FBC-C3DD-489D-B601-002093669D09}"/>
          </ac:grpSpMkLst>
        </pc:grpChg>
      </pc:sldChg>
      <pc:sldChg chg="addSp modSp">
        <pc:chgData name="Morgana Stradivarius" userId="912f6824973c257c" providerId="LiveId" clId="{D1514871-DEF8-4849-9DA6-C16715F45903}" dt="2021-12-01T13:49:38.389" v="22"/>
        <pc:sldMkLst>
          <pc:docMk/>
          <pc:sldMk cId="1872190355" sldId="408"/>
        </pc:sldMkLst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0" creationId="{D51ADCF5-5CDA-4115-BB22-617B5B6E35BF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1" creationId="{BB6C8569-4901-4514-B9DE-7033A352DF57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2" creationId="{4F0E5C5F-23EE-43CF-8E2A-9A12B0D0F17A}"/>
          </ac:spMkLst>
        </pc:spChg>
        <pc:grpChg chg="add mod">
          <ac:chgData name="Morgana Stradivarius" userId="912f6824973c257c" providerId="LiveId" clId="{D1514871-DEF8-4849-9DA6-C16715F45903}" dt="2021-12-01T13:49:38.389" v="22"/>
          <ac:grpSpMkLst>
            <pc:docMk/>
            <pc:sldMk cId="1872190355" sldId="408"/>
            <ac:grpSpMk id="29" creationId="{BFC1AF2D-6137-4DE6-B60C-06C984B285E1}"/>
          </ac:grpSpMkLst>
        </pc:grpChg>
      </pc:sldChg>
      <pc:sldChg chg="addSp modSp">
        <pc:chgData name="Morgana Stradivarius" userId="912f6824973c257c" providerId="LiveId" clId="{D1514871-DEF8-4849-9DA6-C16715F45903}" dt="2021-12-01T13:49:36.511" v="21"/>
        <pc:sldMkLst>
          <pc:docMk/>
          <pc:sldMk cId="1280191527" sldId="409"/>
        </pc:sldMkLst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3" creationId="{DCAC4270-1745-414C-B5CB-1A9B79D3F1B6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4" creationId="{E0601E2F-5CFC-4109-91CB-9F071DBDAAA1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5" creationId="{E1C580B3-4F43-4B47-880E-8AEFE883DECC}"/>
          </ac:spMkLst>
        </pc:spChg>
        <pc:grpChg chg="add mod">
          <ac:chgData name="Morgana Stradivarius" userId="912f6824973c257c" providerId="LiveId" clId="{D1514871-DEF8-4849-9DA6-C16715F45903}" dt="2021-12-01T13:49:36.511" v="21"/>
          <ac:grpSpMkLst>
            <pc:docMk/>
            <pc:sldMk cId="1280191527" sldId="409"/>
            <ac:grpSpMk id="22" creationId="{F361A2F3-08C0-4781-90C3-3909B113FD42}"/>
          </ac:grpSpMkLst>
        </pc:grpChg>
      </pc:sldChg>
      <pc:sldChg chg="addSp modSp mod">
        <pc:chgData name="Morgana Stradivarius" userId="912f6824973c257c" providerId="LiveId" clId="{D1514871-DEF8-4849-9DA6-C16715F45903}" dt="2021-12-01T13:49:33.335" v="20" actId="1035"/>
        <pc:sldMkLst>
          <pc:docMk/>
          <pc:sldMk cId="4239063467" sldId="410"/>
        </pc:sldMkLst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1" creationId="{6A39FD71-DFFF-4729-BD1D-C5CD8674E6A2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2" creationId="{BAE9810A-0980-4E55-93EA-CCAE9870A341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3" creationId="{6E7BF24D-E714-4E3B-9291-2D30628F0F96}"/>
          </ac:spMkLst>
        </pc:spChg>
        <pc:grpChg chg="add mod">
          <ac:chgData name="Morgana Stradivarius" userId="912f6824973c257c" providerId="LiveId" clId="{D1514871-DEF8-4849-9DA6-C16715F45903}" dt="2021-12-01T13:49:33.335" v="20" actId="1035"/>
          <ac:grpSpMkLst>
            <pc:docMk/>
            <pc:sldMk cId="4239063467" sldId="410"/>
            <ac:grpSpMk id="20" creationId="{5EBF4A1A-D750-49BB-B082-9C2A35E5F3AF}"/>
          </ac:grpSpMkLst>
        </pc:grpChg>
      </pc:sldChg>
      <pc:sldChg chg="addSp modSp">
        <pc:chgData name="Morgana Stradivarius" userId="912f6824973c257c" providerId="LiveId" clId="{D1514871-DEF8-4849-9DA6-C16715F45903}" dt="2021-12-01T13:49:57.157" v="32"/>
        <pc:sldMkLst>
          <pc:docMk/>
          <pc:sldMk cId="1577536007" sldId="411"/>
        </pc:sldMkLst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7" creationId="{8A4371F3-D23F-4F25-B154-E955F8604EB4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8" creationId="{216DEB83-1F2B-4C11-89FE-24CA3FDA0A82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9" creationId="{6885A39B-C18B-443A-B5C7-190EF296FB4E}"/>
          </ac:spMkLst>
        </pc:spChg>
        <pc:grpChg chg="add mod">
          <ac:chgData name="Morgana Stradivarius" userId="912f6824973c257c" providerId="LiveId" clId="{D1514871-DEF8-4849-9DA6-C16715F45903}" dt="2021-12-01T13:49:57.157" v="32"/>
          <ac:grpSpMkLst>
            <pc:docMk/>
            <pc:sldMk cId="1577536007" sldId="411"/>
            <ac:grpSpMk id="16" creationId="{0ACC8385-3F44-4BCF-B8DF-2050131DF23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6.622" v="11"/>
        <pc:sldMkLst>
          <pc:docMk/>
          <pc:sldMk cId="803242599" sldId="412"/>
        </pc:sldMkLst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5" creationId="{172FA104-D3E7-494A-B8A8-AF6EBE360A1A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6" creationId="{6FD49B41-B08B-4E41-B028-21ADE4B516A4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7" creationId="{72BA08D7-568C-42D8-B2D6-F22D793D5F56}"/>
          </ac:spMkLst>
        </pc:spChg>
        <pc:grpChg chg="del">
          <ac:chgData name="Morgana Stradivarius" userId="912f6824973c257c" providerId="LiveId" clId="{D1514871-DEF8-4849-9DA6-C16715F45903}" dt="2021-12-01T13:48:46.327" v="10" actId="478"/>
          <ac:grpSpMkLst>
            <pc:docMk/>
            <pc:sldMk cId="803242599" sldId="412"/>
            <ac:grpSpMk id="16" creationId="{3AE02DE4-5E83-4464-8A07-BDA6FB0ECA4F}"/>
          </ac:grpSpMkLst>
        </pc:grpChg>
        <pc:grpChg chg="add mod">
          <ac:chgData name="Morgana Stradivarius" userId="912f6824973c257c" providerId="LiveId" clId="{D1514871-DEF8-4849-9DA6-C16715F45903}" dt="2021-12-01T13:48:46.622" v="11"/>
          <ac:grpSpMkLst>
            <pc:docMk/>
            <pc:sldMk cId="803242599" sldId="412"/>
            <ac:grpSpMk id="24" creationId="{B483CC68-A2B4-4500-A4D7-E8C4B6DD52DF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2.789" v="9"/>
        <pc:sldMkLst>
          <pc:docMk/>
          <pc:sldMk cId="3210668946" sldId="413"/>
        </pc:sldMkLst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5" creationId="{1A96C787-1C36-4C48-A9CB-88B0BBE065C7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6" creationId="{C8575EB1-BE3A-47B5-8D3F-9D9171598C20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7" creationId="{05C1493B-A18C-4443-95F5-18A7B8701849}"/>
          </ac:spMkLst>
        </pc:spChg>
        <pc:grpChg chg="del">
          <ac:chgData name="Morgana Stradivarius" userId="912f6824973c257c" providerId="LiveId" clId="{D1514871-DEF8-4849-9DA6-C16715F45903}" dt="2021-12-01T13:48:42.518" v="8" actId="478"/>
          <ac:grpSpMkLst>
            <pc:docMk/>
            <pc:sldMk cId="3210668946" sldId="413"/>
            <ac:grpSpMk id="16" creationId="{F5AEFA4E-8975-4C13-BDE6-B1513CD4DE42}"/>
          </ac:grpSpMkLst>
        </pc:grpChg>
        <pc:grpChg chg="add mod">
          <ac:chgData name="Morgana Stradivarius" userId="912f6824973c257c" providerId="LiveId" clId="{D1514871-DEF8-4849-9DA6-C16715F45903}" dt="2021-12-01T13:48:42.789" v="9"/>
          <ac:grpSpMkLst>
            <pc:docMk/>
            <pc:sldMk cId="3210668946" sldId="413"/>
            <ac:grpSpMk id="24" creationId="{350D2C49-1436-410C-9EAA-1113E6016F7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39.350" v="7"/>
        <pc:sldMkLst>
          <pc:docMk/>
          <pc:sldMk cId="4153479377" sldId="414"/>
        </pc:sldMkLst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7" creationId="{F0B400A9-0A1E-47D1-BF88-E565B106C61E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8" creationId="{A92103F7-7F92-4D5B-81A8-D8ADD862220D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31" creationId="{311AE915-0D92-4F66-88BB-67969EC2EA58}"/>
          </ac:spMkLst>
        </pc:spChg>
        <pc:grpChg chg="del">
          <ac:chgData name="Morgana Stradivarius" userId="912f6824973c257c" providerId="LiveId" clId="{D1514871-DEF8-4849-9DA6-C16715F45903}" dt="2021-12-01T13:48:39.046" v="6" actId="478"/>
          <ac:grpSpMkLst>
            <pc:docMk/>
            <pc:sldMk cId="4153479377" sldId="414"/>
            <ac:grpSpMk id="19" creationId="{DBDE295D-BFBE-4E50-89AC-04285030C944}"/>
          </ac:grpSpMkLst>
        </pc:grpChg>
        <pc:grpChg chg="add mod">
          <ac:chgData name="Morgana Stradivarius" userId="912f6824973c257c" providerId="LiveId" clId="{D1514871-DEF8-4849-9DA6-C16715F45903}" dt="2021-12-01T13:48:39.350" v="7"/>
          <ac:grpSpMkLst>
            <pc:docMk/>
            <pc:sldMk cId="4153479377" sldId="414"/>
            <ac:grpSpMk id="26" creationId="{2B1C5492-3BCB-4B92-8377-33D4421BCAAC}"/>
          </ac:grpSpMkLst>
        </pc:grpChg>
      </pc:sldChg>
      <pc:sldChg chg="modSp mod">
        <pc:chgData name="Morgana Stradivarius" userId="912f6824973c257c" providerId="LiveId" clId="{D1514871-DEF8-4849-9DA6-C16715F45903}" dt="2021-12-01T13:48:35.224" v="5" actId="1582"/>
        <pc:sldMkLst>
          <pc:docMk/>
          <pc:sldMk cId="2394051456" sldId="415"/>
        </pc:sldMkLst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29" creationId="{CBA56801-7C63-4667-81FF-BDB441869DA1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0" creationId="{628F3FD2-49A3-4331-A3E1-5CB4BAE866E8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1" creationId="{55EF513C-0192-420E-BB79-764C348E1FCD}"/>
          </ac:spMkLst>
        </pc:spChg>
      </pc:sldChg>
      <pc:sldChg chg="modSp mod">
        <pc:chgData name="Morgana Stradivarius" userId="912f6824973c257c" providerId="LiveId" clId="{D1514871-DEF8-4849-9DA6-C16715F45903}" dt="2021-12-01T13:48:29.511" v="4" actId="1582"/>
        <pc:sldMkLst>
          <pc:docMk/>
          <pc:sldMk cId="3135066635" sldId="418"/>
        </pc:sldMkLst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2.559" v="12" actId="1582"/>
        <pc:sldMkLst>
          <pc:docMk/>
          <pc:sldMk cId="2831316067" sldId="419"/>
        </pc:sldMkLst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6.669" v="13" actId="1582"/>
        <pc:sldMkLst>
          <pc:docMk/>
          <pc:sldMk cId="1505581683" sldId="420"/>
        </pc:sldMkLst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5.976" v="15" actId="1582"/>
        <pc:sldMkLst>
          <pc:docMk/>
          <pc:sldMk cId="2402446080" sldId="421"/>
        </pc:sldMkLst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1.075" v="14" actId="1582"/>
        <pc:sldMkLst>
          <pc:docMk/>
          <pc:sldMk cId="701614988" sldId="422"/>
        </pc:sldMkLst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20.952" v="16" actId="1582"/>
        <pc:sldMkLst>
          <pc:docMk/>
          <pc:sldMk cId="2079578617" sldId="423"/>
        </pc:sldMkLst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7:55.122" v="0" actId="1582"/>
        <pc:sldMkLst>
          <pc:docMk/>
          <pc:sldMk cId="187156485" sldId="424"/>
        </pc:sldMkLst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8:15.550" v="2" actId="1582"/>
        <pc:sldMkLst>
          <pc:docMk/>
          <pc:sldMk cId="2595495038" sldId="425"/>
        </pc:sldMkLst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7" creationId="{F46FEE4B-3E92-4ECC-8A27-746909FE40A1}"/>
          </ac:spMkLst>
        </pc:spChg>
      </pc:sldChg>
    </pc:docChg>
  </pc:docChgLst>
  <pc:docChgLst>
    <pc:chgData name="Morgana Stradivarius" userId="912f6824973c257c" providerId="LiveId" clId="{3A383C5A-8DDF-4C98-A67D-69DFB171AC2F}"/>
    <pc:docChg chg="modSld sldOrd">
      <pc:chgData name="Morgana Stradivarius" userId="912f6824973c257c" providerId="LiveId" clId="{3A383C5A-8DDF-4C98-A67D-69DFB171AC2F}" dt="2022-03-08T15:07:36.087" v="44" actId="20577"/>
      <pc:docMkLst>
        <pc:docMk/>
      </pc:docMkLst>
      <pc:sldChg chg="modSp mod">
        <pc:chgData name="Morgana Stradivarius" userId="912f6824973c257c" providerId="LiveId" clId="{3A383C5A-8DDF-4C98-A67D-69DFB171AC2F}" dt="2022-03-08T15:07:15.943" v="16" actId="20577"/>
        <pc:sldMkLst>
          <pc:docMk/>
          <pc:sldMk cId="3041119565" sldId="376"/>
        </pc:sldMkLst>
        <pc:spChg chg="mod">
          <ac:chgData name="Morgana Stradivarius" userId="912f6824973c257c" providerId="LiveId" clId="{3A383C5A-8DDF-4C98-A67D-69DFB171AC2F}" dt="2022-03-08T15:07:15.943" v="16" actId="20577"/>
          <ac:spMkLst>
            <pc:docMk/>
            <pc:sldMk cId="3041119565" sldId="376"/>
            <ac:spMk id="15" creationId="{587CFA67-2D80-4FDE-92AC-F708D7FFD9D8}"/>
          </ac:spMkLst>
        </pc:spChg>
      </pc:sldChg>
      <pc:sldChg chg="modSp mod ord">
        <pc:chgData name="Morgana Stradivarius" userId="912f6824973c257c" providerId="LiveId" clId="{3A383C5A-8DDF-4C98-A67D-69DFB171AC2F}" dt="2022-03-08T15:07:21.032" v="25" actId="20577"/>
        <pc:sldMkLst>
          <pc:docMk/>
          <pc:sldMk cId="2706117949" sldId="377"/>
        </pc:sldMkLst>
        <pc:spChg chg="mod">
          <ac:chgData name="Morgana Stradivarius" userId="912f6824973c257c" providerId="LiveId" clId="{3A383C5A-8DDF-4C98-A67D-69DFB171AC2F}" dt="2022-03-08T15:07:21.032" v="25" actId="20577"/>
          <ac:spMkLst>
            <pc:docMk/>
            <pc:sldMk cId="2706117949" sldId="377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4.879" v="29" actId="20577"/>
        <pc:sldMkLst>
          <pc:docMk/>
          <pc:sldMk cId="323273751" sldId="378"/>
        </pc:sldMkLst>
        <pc:spChg chg="mod">
          <ac:chgData name="Morgana Stradivarius" userId="912f6824973c257c" providerId="LiveId" clId="{3A383C5A-8DDF-4C98-A67D-69DFB171AC2F}" dt="2022-03-08T15:07:24.879" v="29" actId="20577"/>
          <ac:spMkLst>
            <pc:docMk/>
            <pc:sldMk cId="323273751" sldId="378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8.280" v="34" actId="20577"/>
        <pc:sldMkLst>
          <pc:docMk/>
          <pc:sldMk cId="3437401460" sldId="379"/>
        </pc:sldMkLst>
        <pc:spChg chg="mod">
          <ac:chgData name="Morgana Stradivarius" userId="912f6824973c257c" providerId="LiveId" clId="{3A383C5A-8DDF-4C98-A67D-69DFB171AC2F}" dt="2022-03-08T15:07:28.280" v="34" actId="20577"/>
          <ac:spMkLst>
            <pc:docMk/>
            <pc:sldMk cId="3437401460" sldId="379"/>
            <ac:spMk id="30" creationId="{24CBD221-09B9-454A-A6CF-E2B0C0A1A7BF}"/>
          </ac:spMkLst>
        </pc:spChg>
      </pc:sldChg>
      <pc:sldChg chg="modSp mod ord">
        <pc:chgData name="Morgana Stradivarius" userId="912f6824973c257c" providerId="LiveId" clId="{3A383C5A-8DDF-4C98-A67D-69DFB171AC2F}" dt="2022-03-08T15:07:32.202" v="38" actId="20577"/>
        <pc:sldMkLst>
          <pc:docMk/>
          <pc:sldMk cId="3011479177" sldId="380"/>
        </pc:sldMkLst>
        <pc:spChg chg="mod">
          <ac:chgData name="Morgana Stradivarius" userId="912f6824973c257c" providerId="LiveId" clId="{3A383C5A-8DDF-4C98-A67D-69DFB171AC2F}" dt="2022-03-08T15:07:32.202" v="38" actId="20577"/>
          <ac:spMkLst>
            <pc:docMk/>
            <pc:sldMk cId="3011479177" sldId="380"/>
            <ac:spMk id="15" creationId="{EBC3DBF2-1FF7-4064-9D8B-D6A28B7B2B8B}"/>
          </ac:spMkLst>
        </pc:spChg>
      </pc:sldChg>
      <pc:sldChg chg="modSp mod">
        <pc:chgData name="Morgana Stradivarius" userId="912f6824973c257c" providerId="LiveId" clId="{3A383C5A-8DDF-4C98-A67D-69DFB171AC2F}" dt="2022-03-08T15:07:36.087" v="44" actId="20577"/>
        <pc:sldMkLst>
          <pc:docMk/>
          <pc:sldMk cId="1807306043" sldId="381"/>
        </pc:sldMkLst>
        <pc:spChg chg="mod">
          <ac:chgData name="Morgana Stradivarius" userId="912f6824973c257c" providerId="LiveId" clId="{3A383C5A-8DDF-4C98-A67D-69DFB171AC2F}" dt="2022-03-08T15:07:36.087" v="44" actId="20577"/>
          <ac:spMkLst>
            <pc:docMk/>
            <pc:sldMk cId="1807306043" sldId="381"/>
            <ac:spMk id="16" creationId="{54529C1E-6483-4EB4-A991-B1761207F735}"/>
          </ac:spMkLst>
        </pc:spChg>
      </pc:sldChg>
    </pc:docChg>
  </pc:docChgLst>
  <pc:docChgLst>
    <pc:chgData name="Morgana Stradivarius" userId="912f6824973c257c" providerId="LiveId" clId="{5C0A938C-C087-4405-8259-CBC93BBB98B0}"/>
    <pc:docChg chg="undo custSel modSld">
      <pc:chgData name="Morgana Stradivarius" userId="912f6824973c257c" providerId="LiveId" clId="{5C0A938C-C087-4405-8259-CBC93BBB98B0}" dt="2024-04-09T09:02:25.829" v="24" actId="20577"/>
      <pc:docMkLst>
        <pc:docMk/>
      </pc:docMkLst>
      <pc:sldChg chg="modSp mod">
        <pc:chgData name="Morgana Stradivarius" userId="912f6824973c257c" providerId="LiveId" clId="{5C0A938C-C087-4405-8259-CBC93BBB98B0}" dt="2024-04-09T09:02:25.829" v="24" actId="20577"/>
        <pc:sldMkLst>
          <pc:docMk/>
          <pc:sldMk cId="1807306043" sldId="381"/>
        </pc:sldMkLst>
        <pc:spChg chg="mod">
          <ac:chgData name="Morgana Stradivarius" userId="912f6824973c257c" providerId="LiveId" clId="{5C0A938C-C087-4405-8259-CBC93BBB98B0}" dt="2024-04-09T09:02:25.829" v="24" actId="20577"/>
          <ac:spMkLst>
            <pc:docMk/>
            <pc:sldMk cId="1807306043" sldId="381"/>
            <ac:spMk id="11" creationId="{89B4B4A7-C4A6-4A63-BBA7-39588DD58228}"/>
          </ac:spMkLst>
        </pc:spChg>
        <pc:spChg chg="mod">
          <ac:chgData name="Morgana Stradivarius" userId="912f6824973c257c" providerId="LiveId" clId="{5C0A938C-C087-4405-8259-CBC93BBB98B0}" dt="2024-04-09T09:02:23.548" v="22" actId="20577"/>
          <ac:spMkLst>
            <pc:docMk/>
            <pc:sldMk cId="1807306043" sldId="381"/>
            <ac:spMk id="12" creationId="{2A67D30B-AB3B-4CA2-8233-0A547A4AC40E}"/>
          </ac:spMkLst>
        </pc:spChg>
        <pc:spChg chg="mod">
          <ac:chgData name="Morgana Stradivarius" userId="912f6824973c257c" providerId="LiveId" clId="{5C0A938C-C087-4405-8259-CBC93BBB98B0}" dt="2024-04-09T09:02:12.036" v="18" actId="20577"/>
          <ac:spMkLst>
            <pc:docMk/>
            <pc:sldMk cId="1807306043" sldId="381"/>
            <ac:spMk id="13" creationId="{D2579AAC-0D3B-4881-944B-B0E56EAE438C}"/>
          </ac:spMkLst>
        </pc:spChg>
        <pc:spChg chg="mod">
          <ac:chgData name="Morgana Stradivarius" userId="912f6824973c257c" providerId="LiveId" clId="{5C0A938C-C087-4405-8259-CBC93BBB98B0}" dt="2024-04-09T09:02:16.028" v="20" actId="20577"/>
          <ac:spMkLst>
            <pc:docMk/>
            <pc:sldMk cId="1807306043" sldId="381"/>
            <ac:spMk id="14" creationId="{800235F5-40F9-40B2-B0AA-C598D5A5E8F5}"/>
          </ac:spMkLst>
        </pc:spChg>
        <pc:spChg chg="mod">
          <ac:chgData name="Morgana Stradivarius" userId="912f6824973c257c" providerId="LiveId" clId="{5C0A938C-C087-4405-8259-CBC93BBB98B0}" dt="2024-04-09T09:01:53.965" v="16" actId="20577"/>
          <ac:spMkLst>
            <pc:docMk/>
            <pc:sldMk cId="1807306043" sldId="381"/>
            <ac:spMk id="17" creationId="{4520CFA9-D4D6-4DC5-861B-31F62962E1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29D-D0C6-46E6-A129-9C38B102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97E35-89C1-4114-BF31-A2A84A1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DDC8-5E16-4C3A-A60C-178FA97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B60C-01BE-4D66-986D-1DA299B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1A282-6D84-4F1C-8ECA-3BCAA47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2DE2-3F9D-4D5D-B5CF-EF1A7F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46267-EE5D-499D-AEDC-349CBA09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92990-96AA-4D79-A7AF-6F91373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E2F5C-CA3F-4D85-A7CC-106FE56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8593-EF23-4EB2-8611-75F3C36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725B6-894D-4616-8750-B1A13FCA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69753-714D-448F-8E39-9AA1008C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4ED1-0CD3-4BE4-9E3F-212BEF2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AF3-7785-431D-B3F9-32CD7C8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AE1D7-AB88-4D5A-A2AB-2A54921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A2B1-2286-4BDC-86E3-59EA38E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1763-18E0-4DAB-B3B0-2C3C6AE6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66A6-4E0E-48EC-B4A7-D4B9D5B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1543-DC06-4080-ADEC-65ACB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7C02D-33E5-4A4A-A7D5-DEC2F65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B87D-DCF6-4831-8B4B-39C742B5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86A0D-D8EC-486F-9439-39E699D0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EBBE-66CE-47AC-B800-3442DA6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99F5-DDF9-454E-A23C-1AC866F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0CD3-B35C-4FAC-8295-AB40E8D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876F-4FFA-4BE0-A185-1C917234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BF8A-486A-45D8-A40C-33E12B1E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5A4E-9D5C-43F0-904B-2D5C28A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C35D7-2425-4C33-8CEA-54E2C675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DB48D-16D3-4054-8205-8F40476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3F8B2-9A0A-4BD0-BE35-F0C1186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642E-C20A-4622-8D50-1ED4BA2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6E093-007F-43B2-8A94-D44DCF6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63E17-6580-40BF-B85A-EC081856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57B85-9C9C-475C-AC28-9E10B2B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611FC7-CA93-4934-949B-75206A507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01EFB-E028-4E17-AD58-9B10016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A230-AA50-4307-980A-65421E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212A-CD7C-42C0-ADEC-70913BB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10F-3AE9-40B1-943C-499F456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D043C8-0861-4580-9FEF-A4C5EAA9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3985E9-345A-4083-AA46-BCA8B3B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4078F-698F-4DA1-B1B8-ADA5693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8A7A8-6BA8-4C42-B170-A0BE5D3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5DB85-584C-48F7-8DA3-FD71840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2C8D1-B55F-42D9-978B-23DE735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AC7-258D-4458-9F77-E888C73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3EF4A-CE32-4AA7-BF13-F7307C9A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63C7F-CFC9-47EC-833D-5E8BABB2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AF590-699A-4A04-AC64-B3D1A56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68357-BA99-44D8-AA34-18DB34A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1BBB5-E108-487C-8EE7-88F6641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C147-57A8-4E79-9776-C531212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9730EF-78DF-44AB-BAE8-7D4B8453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9EC5D-0586-42C9-9830-9DC1E1AD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5FC5-E1BE-42CF-BB89-385E18C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478F-926D-4023-8CA4-2CA4132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B00B5-A2BE-45D1-8A91-278654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2D832A-97D1-43F0-BBD7-A791BCD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1AD33-4547-451E-BEAF-C61AD1D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66008-130A-4877-949A-4ABC1292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87D-2578-4C94-80D4-218D80B2410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988D0-B2F3-4116-8532-81F904B1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1C8F-F138-43A7-BDAA-5C7CF053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589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35592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BE8AE0-89F4-4E2C-B9B2-7CB3DC61B740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B690C-356D-49CD-A49B-52554B955602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EBA8B-B41E-4F0C-958F-7055FA88D1B5}"/>
              </a:ext>
            </a:extLst>
          </p:cNvPr>
          <p:cNvSpPr txBox="1"/>
          <p:nvPr/>
        </p:nvSpPr>
        <p:spPr>
          <a:xfrm>
            <a:off x="3243074" y="4937691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53BAC2-9C88-429D-9DE0-091D0A15EB38}"/>
              </a:ext>
            </a:extLst>
          </p:cNvPr>
          <p:cNvSpPr txBox="1"/>
          <p:nvPr/>
        </p:nvSpPr>
        <p:spPr>
          <a:xfrm>
            <a:off x="4810472" y="5892929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7C89B-8108-4861-B678-0D9C001E75FD}"/>
              </a:ext>
            </a:extLst>
          </p:cNvPr>
          <p:cNvSpPr txBox="1"/>
          <p:nvPr/>
        </p:nvSpPr>
        <p:spPr>
          <a:xfrm>
            <a:off x="3271181" y="516869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E59467-7E03-714E-7E51-818549A57CED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51C83EE-AE54-CC26-4BB6-8B230A385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3C557FA-6E01-EF6C-4984-3383DD77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251880-81C0-06D6-2FBB-DD2D82829D7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005C64D-864B-A349-E624-8791E783F103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406C618-1668-38E2-BAA7-1341F54DCA2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90E35E8-D4A9-DA8E-43F0-F1B7F7A3471A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8C93E36-C3AA-46B3-9C5D-6FBC507C67C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26326A-8889-4C88-AE2F-B3A7C2DAE364}"/>
              </a:ext>
            </a:extLst>
          </p:cNvPr>
          <p:cNvSpPr txBox="1"/>
          <p:nvPr/>
        </p:nvSpPr>
        <p:spPr>
          <a:xfrm>
            <a:off x="4810472" y="1513929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z1</a:t>
            </a:r>
          </a:p>
        </p:txBody>
      </p:sp>
    </p:spTree>
    <p:extLst>
      <p:ext uri="{BB962C8B-B14F-4D97-AF65-F5344CB8AC3E}">
        <p14:creationId xmlns:p14="http://schemas.microsoft.com/office/powerpoint/2010/main" val="3232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2F66D61-DC23-48C9-86E6-66EC17DD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6B54BE1-11E6-49E0-BD97-585164810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148709-1EE4-49D3-91FF-BF5F6456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5A243A3-300A-4E2C-9FB2-D70F7BAA26C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4F2582-2099-49EF-B9FB-594D5A192873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20F0D5-F093-4B31-A5A5-827F4C2A33C1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C3DBF2-1FF7-4064-9D8B-D6A28B7B2B8B}"/>
              </a:ext>
            </a:extLst>
          </p:cNvPr>
          <p:cNvSpPr txBox="1"/>
          <p:nvPr/>
        </p:nvSpPr>
        <p:spPr>
          <a:xfrm>
            <a:off x="0" y="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6D610-3892-47B7-A7BE-9ED24F4BB339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34072E-F649-4364-A92E-C0AC4CFDE647}"/>
              </a:ext>
            </a:extLst>
          </p:cNvPr>
          <p:cNvSpPr txBox="1"/>
          <p:nvPr/>
        </p:nvSpPr>
        <p:spPr>
          <a:xfrm>
            <a:off x="6506602" y="65094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1303E7-9C88-4929-BAD7-220ABC81F8E5}"/>
              </a:ext>
            </a:extLst>
          </p:cNvPr>
          <p:cNvSpPr txBox="1"/>
          <p:nvPr/>
        </p:nvSpPr>
        <p:spPr>
          <a:xfrm>
            <a:off x="6482045" y="4485300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45027-925A-4618-A9A3-0F58AF8690AC}"/>
              </a:ext>
            </a:extLst>
          </p:cNvPr>
          <p:cNvSpPr txBox="1"/>
          <p:nvPr/>
        </p:nvSpPr>
        <p:spPr>
          <a:xfrm>
            <a:off x="8103293" y="5390930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DE653D-0C91-4A9A-8546-F046BC43BFEC}"/>
              </a:ext>
            </a:extLst>
          </p:cNvPr>
          <p:cNvSpPr txBox="1"/>
          <p:nvPr/>
        </p:nvSpPr>
        <p:spPr>
          <a:xfrm>
            <a:off x="8131400" y="1020903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3783BDD-EFEA-59F3-6AA0-ABE9B8AC5F70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9FFF092-2A11-98C8-FFFA-6069E9B65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8818526-A842-A643-F75C-A4A0A3DB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F639563-21EA-EA55-9D5A-ADEFFE562A5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A701C6-4C09-6926-06EA-2BB933A3F76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7CFBDF3-9089-CC4C-C581-6DE7608CF24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9F2959E-B0E7-08EF-E89E-424EFD144B69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AC388AF8-4836-402C-BB2D-84300160892C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14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0C90705-1902-4AD7-AD77-4E0AA83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EF94F54-3FDB-4432-AA8E-D0C3F818D8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2418E5-BA54-494D-A51B-300C39ED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B4B4A7-C4A6-4A63-BBA7-39588DD58228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29C1E-6483-4EB4-A991-B1761207F735}"/>
              </a:ext>
            </a:extLst>
          </p:cNvPr>
          <p:cNvSpPr txBox="1"/>
          <p:nvPr/>
        </p:nvSpPr>
        <p:spPr>
          <a:xfrm>
            <a:off x="0" y="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0CFA9-D4D6-4DC5-861B-31F62962E1D8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9333E3-0863-4D0D-9EE3-6CBB00BB14C8}"/>
              </a:ext>
            </a:extLst>
          </p:cNvPr>
          <p:cNvSpPr txBox="1"/>
          <p:nvPr/>
        </p:nvSpPr>
        <p:spPr>
          <a:xfrm>
            <a:off x="8103293" y="5372071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A0932-3304-414A-A86B-92DF422CD349}"/>
              </a:ext>
            </a:extLst>
          </p:cNvPr>
          <p:cNvSpPr txBox="1"/>
          <p:nvPr/>
        </p:nvSpPr>
        <p:spPr>
          <a:xfrm>
            <a:off x="4810472" y="5929547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D61FE0-3BCE-41A9-B418-C8525BAB9958}"/>
              </a:ext>
            </a:extLst>
          </p:cNvPr>
          <p:cNvSpPr txBox="1"/>
          <p:nvPr/>
        </p:nvSpPr>
        <p:spPr>
          <a:xfrm>
            <a:off x="3231875" y="3924199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2E6091-4F3C-4270-9752-33F752D59A11}"/>
              </a:ext>
            </a:extLst>
          </p:cNvPr>
          <p:cNvSpPr txBox="1"/>
          <p:nvPr/>
        </p:nvSpPr>
        <p:spPr>
          <a:xfrm>
            <a:off x="6472470" y="3507089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EBC47EA-43AA-BF6E-2F07-366F63583F77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CABC7F5-1E0D-0436-AC53-51EF75AC3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2CC76AA-9B45-DFC8-7BE0-F6E0C2147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E531F8-BCEF-2B8D-0788-555860BB3827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E87A13-AF04-B5C2-946F-60CB8DB1245C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28148EE-F617-D0F7-A475-1990A959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C11A7A9-BEF9-BA65-FA15-9B37CED5747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2A67D30B-AB3B-4CA2-8233-0A547A4AC40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79AAC-0D3B-4881-944B-B0E56EAE438C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0235F5-40F9-40B2-B0AA-C598D5A5E8F5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73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8D74F62-B5EE-469D-85D7-EF14BF74DD5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A3EF95-12A8-4B87-8189-EB195216226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6BA252-3011-4678-ACE2-97F264454C96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7CFA67-2D80-4FDE-92AC-F708D7FFD9D8}"/>
              </a:ext>
            </a:extLst>
          </p:cNvPr>
          <p:cNvSpPr txBox="1"/>
          <p:nvPr/>
        </p:nvSpPr>
        <p:spPr>
          <a:xfrm>
            <a:off x="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DE8082-C4D3-4AD7-BD5C-56DCDEEA51D2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21FAD-5991-4B09-A4AB-2B9B457D3447}"/>
              </a:ext>
            </a:extLst>
          </p:cNvPr>
          <p:cNvSpPr txBox="1"/>
          <p:nvPr/>
        </p:nvSpPr>
        <p:spPr>
          <a:xfrm>
            <a:off x="6506602" y="65094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238078-94C0-4483-8538-737175BCEEA1}"/>
              </a:ext>
            </a:extLst>
          </p:cNvPr>
          <p:cNvSpPr txBox="1"/>
          <p:nvPr/>
        </p:nvSpPr>
        <p:spPr>
          <a:xfrm>
            <a:off x="8131400" y="2012879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E2525B-5BB7-4560-A261-ECE8631D9657}"/>
              </a:ext>
            </a:extLst>
          </p:cNvPr>
          <p:cNvSpPr txBox="1"/>
          <p:nvPr/>
        </p:nvSpPr>
        <p:spPr>
          <a:xfrm>
            <a:off x="3271181" y="516869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60A468-B94B-5063-D313-FBD16B4E716B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65041B37-6EA9-01A8-25B4-D2EFCA71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3E6FFDF-6FF7-F383-032E-C34D0EF2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A8EC492-004B-F946-56ED-C23C6BA12C7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A2B63E-C03A-4E5B-3D92-F9CFF45DF3E7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153787F-507A-1506-BC0E-9FD628D10159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A804BA-B567-4B13-7277-581962E4344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DE6DEEB-EF72-45F9-A9A3-77A38DF424BD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BA574A-9BFB-48ED-8B8F-C126B0C9033F}"/>
              </a:ext>
            </a:extLst>
          </p:cNvPr>
          <p:cNvSpPr txBox="1"/>
          <p:nvPr/>
        </p:nvSpPr>
        <p:spPr>
          <a:xfrm>
            <a:off x="4838579" y="2521161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z1</a:t>
            </a:r>
          </a:p>
        </p:txBody>
      </p:sp>
    </p:spTree>
    <p:extLst>
      <p:ext uri="{BB962C8B-B14F-4D97-AF65-F5344CB8AC3E}">
        <p14:creationId xmlns:p14="http://schemas.microsoft.com/office/powerpoint/2010/main" val="304111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7" name="Imagem 2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38402FF-F08F-4752-81D8-9A2DF6C1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8" name="Imagem 2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8406CC1-06B4-47AE-8384-1A8A12B9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919D222-4112-4E2D-A18F-CC4F76BB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BD221-09B9-454A-A6CF-E2B0C0A1A7BF}"/>
              </a:ext>
            </a:extLst>
          </p:cNvPr>
          <p:cNvSpPr txBox="1"/>
          <p:nvPr/>
        </p:nvSpPr>
        <p:spPr>
          <a:xfrm>
            <a:off x="0" y="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South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223565-3063-47BF-9981-A9851C453FCF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CA80D1E-739D-4CE7-A487-5C791024CC4D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7EE7877-175F-4830-A1F1-13BAC6843E44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F34E6-A269-47E0-8956-46540BD57C7D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y1, z0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BE71A3-239D-421E-A3C2-871DB0C5D6ED}"/>
              </a:ext>
            </a:extLst>
          </p:cNvPr>
          <p:cNvSpPr txBox="1"/>
          <p:nvPr/>
        </p:nvSpPr>
        <p:spPr>
          <a:xfrm>
            <a:off x="3243074" y="4937691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EF866-702D-4EB1-B6A6-AB1D29FA443C}"/>
              </a:ext>
            </a:extLst>
          </p:cNvPr>
          <p:cNvSpPr txBox="1"/>
          <p:nvPr/>
        </p:nvSpPr>
        <p:spPr>
          <a:xfrm>
            <a:off x="3271181" y="516869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90DE58-3D54-4250-93E6-B52D50E6C10C}"/>
              </a:ext>
            </a:extLst>
          </p:cNvPr>
          <p:cNvSpPr txBox="1"/>
          <p:nvPr/>
        </p:nvSpPr>
        <p:spPr>
          <a:xfrm>
            <a:off x="6506602" y="65094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555649-8611-44B0-8596-3BF382EEFB64}"/>
              </a:ext>
            </a:extLst>
          </p:cNvPr>
          <p:cNvSpPr txBox="1"/>
          <p:nvPr/>
        </p:nvSpPr>
        <p:spPr>
          <a:xfrm>
            <a:off x="6482045" y="4485300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CC62431-EB7B-807B-9165-73BECBA989CE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908F6C9C-9F77-9EF7-1DC5-A53B3CCB1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D23BF0F6-613B-BB51-BB2E-3FCF666A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AC9186-93EF-F418-2B24-7502FDC0821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D96730-A44A-D6F4-5743-CB74D8652FB5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A01DC7A-989B-6952-AADA-E9BD490E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1A587A-79E0-B66C-925C-4DB888BE00BD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E516CC70-608A-45B6-8879-8D3EF36FEE1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4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North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8243DB-09B7-47EA-A5DC-4DB5F4B6188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726EE-1D98-4998-BF7C-B1911D16E5DE}"/>
              </a:ext>
            </a:extLst>
          </p:cNvPr>
          <p:cNvSpPr txBox="1"/>
          <p:nvPr/>
        </p:nvSpPr>
        <p:spPr>
          <a:xfrm>
            <a:off x="10448074" y="53622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53A5EB-7D97-4CBF-B483-24D72B81EF11}"/>
              </a:ext>
            </a:extLst>
          </p:cNvPr>
          <p:cNvSpPr txBox="1"/>
          <p:nvPr/>
        </p:nvSpPr>
        <p:spPr>
          <a:xfrm>
            <a:off x="8103293" y="5390930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y0, z1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2FA661-CF6C-4D81-9342-DBC6A96DE15F}"/>
              </a:ext>
            </a:extLst>
          </p:cNvPr>
          <p:cNvSpPr txBox="1"/>
          <p:nvPr/>
        </p:nvSpPr>
        <p:spPr>
          <a:xfrm>
            <a:off x="4810472" y="5892929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y0, z1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4CCEA-4027-4119-9435-2AFB578504A7}"/>
              </a:ext>
            </a:extLst>
          </p:cNvPr>
          <p:cNvSpPr txBox="1"/>
          <p:nvPr/>
        </p:nvSpPr>
        <p:spPr>
          <a:xfrm>
            <a:off x="8131400" y="1020903"/>
            <a:ext cx="10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x1, y1, z1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0A858C9-3D80-B983-977B-336020A5D839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DB826C8-EBE1-8AD4-395C-70C47C5D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C0BE73B-268D-2270-4F20-6EE2E4062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FF6C32F-4AA9-CF6B-20CB-3C6C7732B024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7CF776A-D585-CA56-8B79-08BE7E579EC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2FF2D8C3-4D5D-9C86-EA3A-E2B52D1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C3CA7A3-792E-45E7-C49B-59AD8E6BAEBB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C810CAB0-9661-44C5-914D-6B923AB5EF22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D44710-4ADC-44E4-A4BA-F44EC1A5BAE3}"/>
              </a:ext>
            </a:extLst>
          </p:cNvPr>
          <p:cNvSpPr txBox="1"/>
          <p:nvPr/>
        </p:nvSpPr>
        <p:spPr>
          <a:xfrm>
            <a:off x="4810472" y="1513929"/>
            <a:ext cx="1051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x0, y1, z1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0611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5755" y="21070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3" name="Botão de Ação: Ví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14CCC9-383C-5121-4475-BF44673B946A}"/>
              </a:ext>
            </a:extLst>
          </p:cNvPr>
          <p:cNvSpPr/>
          <p:nvPr/>
        </p:nvSpPr>
        <p:spPr>
          <a:xfrm flipH="1">
            <a:off x="10875764" y="541334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C93CFA0-1425-8C06-6362-CE5C6DF420D9}"/>
              </a:ext>
            </a:extLst>
          </p:cNvPr>
          <p:cNvSpPr/>
          <p:nvPr/>
        </p:nvSpPr>
        <p:spPr>
          <a:xfrm rot="6843023">
            <a:off x="8686341" y="4216461"/>
            <a:ext cx="2403322" cy="23937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5334B8-39EE-D488-3526-D578210EAC56}"/>
              </a:ext>
            </a:extLst>
          </p:cNvPr>
          <p:cNvSpPr/>
          <p:nvPr/>
        </p:nvSpPr>
        <p:spPr>
          <a:xfrm>
            <a:off x="7390899" y="3744513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ACC51-16EF-C15F-6FC0-823FB6EA405D}"/>
              </a:ext>
            </a:extLst>
          </p:cNvPr>
          <p:cNvSpPr/>
          <p:nvPr/>
        </p:nvSpPr>
        <p:spPr>
          <a:xfrm>
            <a:off x="3334105" y="1933508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793258-EFEF-CC1F-55E8-D5ADF264EE69}"/>
              </a:ext>
            </a:extLst>
          </p:cNvPr>
          <p:cNvSpPr/>
          <p:nvPr/>
        </p:nvSpPr>
        <p:spPr>
          <a:xfrm>
            <a:off x="9127685" y="2266831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30D599-1BB5-0EFE-6982-E34E2EEE7037}"/>
              </a:ext>
            </a:extLst>
          </p:cNvPr>
          <p:cNvSpPr/>
          <p:nvPr/>
        </p:nvSpPr>
        <p:spPr>
          <a:xfrm>
            <a:off x="4579929" y="3567516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50DC77-8DD8-7299-12CD-55AB2D16040F}"/>
              </a:ext>
            </a:extLst>
          </p:cNvPr>
          <p:cNvSpPr/>
          <p:nvPr/>
        </p:nvSpPr>
        <p:spPr>
          <a:xfrm>
            <a:off x="6199810" y="145180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72FFCC-31BF-3BF1-F694-03CA65800771}"/>
              </a:ext>
            </a:extLst>
          </p:cNvPr>
          <p:cNvSpPr/>
          <p:nvPr/>
        </p:nvSpPr>
        <p:spPr>
          <a:xfrm>
            <a:off x="6069337" y="608406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3646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2806756" y="15781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229450" y="18417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443797" y="-3844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10A21DC3-D3FC-40E3-92F0-EC33B2DD99F0}"/>
              </a:ext>
            </a:extLst>
          </p:cNvPr>
          <p:cNvSpPr/>
          <p:nvPr/>
        </p:nvSpPr>
        <p:spPr>
          <a:xfrm>
            <a:off x="8522271" y="147664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C8CB7A-EA38-897D-1AB2-2E7C8152001C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F6AA4E7-4BBA-0FFD-BEFE-65075BEF9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698F374-CA5B-B76A-A54F-358E500D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9B91A9E-DA2D-8BC9-16D6-E932439981D9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C0EE87A-00CC-9EE4-D324-290D38533551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0C8BE9A-BBA6-3632-0951-0BBC0180C34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64A6C8C-F3C5-7842-F4D2-4A6382D1833E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E01CAC5F-4BC2-4428-B9BF-A57539D9CD43}"/>
              </a:ext>
            </a:extLst>
          </p:cNvPr>
          <p:cNvSpPr/>
          <p:nvPr/>
        </p:nvSpPr>
        <p:spPr>
          <a:xfrm>
            <a:off x="8494164" y="492579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8A51BD9-C369-4245-AFDF-594B7EC01F6B}"/>
              </a:ext>
            </a:extLst>
          </p:cNvPr>
          <p:cNvSpPr/>
          <p:nvPr/>
        </p:nvSpPr>
        <p:spPr>
          <a:xfrm>
            <a:off x="5201343" y="54585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7CC240-76A1-4C1A-AD53-6EF9B86BD396}"/>
              </a:ext>
            </a:extLst>
          </p:cNvPr>
          <p:cNvSpPr/>
          <p:nvPr/>
        </p:nvSpPr>
        <p:spPr>
          <a:xfrm>
            <a:off x="5229450" y="20094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44226B-6954-9E79-E637-6EFCD354E28F}"/>
              </a:ext>
            </a:extLst>
          </p:cNvPr>
          <p:cNvSpPr txBox="1"/>
          <p:nvPr/>
        </p:nvSpPr>
        <p:spPr>
          <a:xfrm>
            <a:off x="10827985" y="5982746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0, 1, 2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0, 2, 3</a:t>
            </a:r>
          </a:p>
        </p:txBody>
      </p:sp>
    </p:spTree>
    <p:extLst>
      <p:ext uri="{BB962C8B-B14F-4D97-AF65-F5344CB8AC3E}">
        <p14:creationId xmlns:p14="http://schemas.microsoft.com/office/powerpoint/2010/main" val="116426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9D635E8-70C8-4F56-B834-ECF35D3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15C39D0-A14C-4D6D-BF35-CBFD883DFB80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02756F-A674-4929-9549-E643FB6E3355}"/>
              </a:ext>
            </a:extLst>
          </p:cNvPr>
          <p:cNvSpPr txBox="1"/>
          <p:nvPr/>
        </p:nvSpPr>
        <p:spPr>
          <a:xfrm>
            <a:off x="3373953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2DA6B-C396-4810-BE8B-A0776E13D091}"/>
              </a:ext>
            </a:extLst>
          </p:cNvPr>
          <p:cNvSpPr txBox="1"/>
          <p:nvPr/>
        </p:nvSpPr>
        <p:spPr>
          <a:xfrm>
            <a:off x="3266861" y="98476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10F4E-6AB9-4F1D-91B2-40D3D06838C5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DB8D81-F8B5-4822-BF30-7A62DCF1BC6C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u1, v0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3691E6-E5BB-3172-2E17-B1E30E432210}"/>
              </a:ext>
            </a:extLst>
          </p:cNvPr>
          <p:cNvGrpSpPr/>
          <p:nvPr/>
        </p:nvGrpSpPr>
        <p:grpSpPr>
          <a:xfrm>
            <a:off x="4076467" y="372113"/>
            <a:ext cx="5134319" cy="5027780"/>
            <a:chOff x="5124217" y="676913"/>
            <a:chExt cx="5134319" cy="5027780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A69ED900-3C0D-FB86-96BF-F9B142AFA3A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28FB0E1-B55F-6150-4389-E0BFDC8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D85A702-B82A-2FDC-ADD5-12E5014E528C}"/>
                </a:ext>
              </a:extLst>
            </p:cNvPr>
            <p:cNvSpPr txBox="1"/>
            <p:nvPr/>
          </p:nvSpPr>
          <p:spPr>
            <a:xfrm>
              <a:off x="9838228" y="5335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EF950A-63A9-BDFB-AF7F-F4C8568F5378}"/>
                </a:ext>
              </a:extLst>
            </p:cNvPr>
            <p:cNvSpPr txBox="1"/>
            <p:nvPr/>
          </p:nvSpPr>
          <p:spPr>
            <a:xfrm>
              <a:off x="5124217" y="6769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9F950A19-C319-4226-8B69-1F6CB318E7BC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671037D-B46D-49FD-8E44-C66C5E7EBED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35F457-31C8-4AF0-A9FA-481FFA48AC4A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8F1545-36CD-3272-0878-787BDE1B0CF5}"/>
              </a:ext>
            </a:extLst>
          </p:cNvPr>
          <p:cNvSpPr txBox="1"/>
          <p:nvPr/>
        </p:nvSpPr>
        <p:spPr>
          <a:xfrm>
            <a:off x="10954559" y="5362260"/>
            <a:ext cx="944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latin typeface="Consolas" panose="020B0609020204030204" pitchFamily="49" charset="0"/>
              </a:rPr>
              <a:t>u0, v1</a:t>
            </a:r>
          </a:p>
        </p:txBody>
      </p:sp>
    </p:spTree>
    <p:extLst>
      <p:ext uri="{BB962C8B-B14F-4D97-AF65-F5344CB8AC3E}">
        <p14:creationId xmlns:p14="http://schemas.microsoft.com/office/powerpoint/2010/main" val="8458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F16607-FDE7-FC7A-DB67-AEDFA6E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2795587"/>
            <a:ext cx="2809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5ACB98-2C35-CF0A-282F-FE128518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19" y="496619"/>
            <a:ext cx="5864762" cy="586476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B660165-C490-5EC8-CBBF-7D31E38340AF}"/>
              </a:ext>
            </a:extLst>
          </p:cNvPr>
          <p:cNvSpPr>
            <a:spLocks noChangeAspect="1"/>
          </p:cNvSpPr>
          <p:nvPr/>
        </p:nvSpPr>
        <p:spPr>
          <a:xfrm>
            <a:off x="3127619" y="46061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ABA330-4DFB-BAF0-6819-FDB6F9865A67}"/>
              </a:ext>
            </a:extLst>
          </p:cNvPr>
          <p:cNvSpPr txBox="1"/>
          <p:nvPr/>
        </p:nvSpPr>
        <p:spPr>
          <a:xfrm>
            <a:off x="2443849" y="912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4179C8-F303-7583-E6C3-5EDC9A39DD8F}"/>
              </a:ext>
            </a:extLst>
          </p:cNvPr>
          <p:cNvSpPr>
            <a:spLocks noChangeAspect="1"/>
          </p:cNvSpPr>
          <p:nvPr/>
        </p:nvSpPr>
        <p:spPr>
          <a:xfrm>
            <a:off x="8987399" y="46823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CDD2B-B984-DBFD-A5B0-A29FB2B5AE70}"/>
              </a:ext>
            </a:extLst>
          </p:cNvPr>
          <p:cNvSpPr txBox="1"/>
          <p:nvPr/>
        </p:nvSpPr>
        <p:spPr>
          <a:xfrm>
            <a:off x="8987399" y="989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4936628-26C1-FB9E-30E8-03B7F4C29A9B}"/>
              </a:ext>
            </a:extLst>
          </p:cNvPr>
          <p:cNvSpPr>
            <a:spLocks noChangeAspect="1"/>
          </p:cNvSpPr>
          <p:nvPr/>
        </p:nvSpPr>
        <p:spPr>
          <a:xfrm>
            <a:off x="3135239" y="631277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2D6B10-5280-4BC5-028E-9A496FB63B57}"/>
              </a:ext>
            </a:extLst>
          </p:cNvPr>
          <p:cNvSpPr>
            <a:spLocks noChangeAspect="1"/>
          </p:cNvSpPr>
          <p:nvPr/>
        </p:nvSpPr>
        <p:spPr>
          <a:xfrm>
            <a:off x="8995019" y="63203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BEE5EF-EA76-846D-B54E-1B425123903D}"/>
              </a:ext>
            </a:extLst>
          </p:cNvPr>
          <p:cNvSpPr txBox="1"/>
          <p:nvPr/>
        </p:nvSpPr>
        <p:spPr>
          <a:xfrm>
            <a:off x="2296548" y="635639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722DD0-7093-1B8B-4B67-3012640E1744}"/>
              </a:ext>
            </a:extLst>
          </p:cNvPr>
          <p:cNvSpPr txBox="1"/>
          <p:nvPr/>
        </p:nvSpPr>
        <p:spPr>
          <a:xfrm>
            <a:off x="9031019" y="63847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842197-AE5A-6858-9546-C5FB4E8DD91B}"/>
              </a:ext>
            </a:extLst>
          </p:cNvPr>
          <p:cNvSpPr>
            <a:spLocks noChangeAspect="1"/>
          </p:cNvSpPr>
          <p:nvPr/>
        </p:nvSpPr>
        <p:spPr>
          <a:xfrm>
            <a:off x="3122850" y="81781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67B432-9C70-7C08-98DD-BF3AC883B9FA}"/>
              </a:ext>
            </a:extLst>
          </p:cNvPr>
          <p:cNvSpPr>
            <a:spLocks noChangeAspect="1"/>
          </p:cNvSpPr>
          <p:nvPr/>
        </p:nvSpPr>
        <p:spPr>
          <a:xfrm>
            <a:off x="3118081" y="117501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D24587B-070B-489E-7F32-42628BD34D1B}"/>
              </a:ext>
            </a:extLst>
          </p:cNvPr>
          <p:cNvSpPr>
            <a:spLocks noChangeAspect="1"/>
          </p:cNvSpPr>
          <p:nvPr/>
        </p:nvSpPr>
        <p:spPr>
          <a:xfrm>
            <a:off x="3113312" y="155126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51B661-1898-4840-A503-AC15D49F5E10}"/>
              </a:ext>
            </a:extLst>
          </p:cNvPr>
          <p:cNvSpPr>
            <a:spLocks noChangeAspect="1"/>
          </p:cNvSpPr>
          <p:nvPr/>
        </p:nvSpPr>
        <p:spPr>
          <a:xfrm>
            <a:off x="3108543" y="19275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303881-AF5A-3A23-CBE3-687EF7EA39C6}"/>
              </a:ext>
            </a:extLst>
          </p:cNvPr>
          <p:cNvSpPr>
            <a:spLocks noChangeAspect="1"/>
          </p:cNvSpPr>
          <p:nvPr/>
        </p:nvSpPr>
        <p:spPr>
          <a:xfrm>
            <a:off x="3103774" y="228947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E628EAD-A38D-DF76-1022-4CE831A43279}"/>
              </a:ext>
            </a:extLst>
          </p:cNvPr>
          <p:cNvSpPr>
            <a:spLocks noChangeAspect="1"/>
          </p:cNvSpPr>
          <p:nvPr/>
        </p:nvSpPr>
        <p:spPr>
          <a:xfrm>
            <a:off x="3099005" y="266572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71D3E5-F1B0-1D76-6D9A-C690E4CDE64F}"/>
              </a:ext>
            </a:extLst>
          </p:cNvPr>
          <p:cNvSpPr>
            <a:spLocks noChangeAspect="1"/>
          </p:cNvSpPr>
          <p:nvPr/>
        </p:nvSpPr>
        <p:spPr>
          <a:xfrm>
            <a:off x="3094236" y="304196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C379887-EF4B-3C17-8C38-6A19F3EF2432}"/>
              </a:ext>
            </a:extLst>
          </p:cNvPr>
          <p:cNvSpPr>
            <a:spLocks noChangeAspect="1"/>
          </p:cNvSpPr>
          <p:nvPr/>
        </p:nvSpPr>
        <p:spPr>
          <a:xfrm>
            <a:off x="3089467" y="341821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77A1D2-86C5-7FE7-070D-A6FFEB63FCB7}"/>
              </a:ext>
            </a:extLst>
          </p:cNvPr>
          <p:cNvSpPr>
            <a:spLocks noChangeAspect="1"/>
          </p:cNvSpPr>
          <p:nvPr/>
        </p:nvSpPr>
        <p:spPr>
          <a:xfrm>
            <a:off x="3127564" y="377065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07A34E6-55EC-0A62-C6AE-594399069167}"/>
              </a:ext>
            </a:extLst>
          </p:cNvPr>
          <p:cNvSpPr>
            <a:spLocks noChangeAspect="1"/>
          </p:cNvSpPr>
          <p:nvPr/>
        </p:nvSpPr>
        <p:spPr>
          <a:xfrm>
            <a:off x="3122795" y="41230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CF5A29-BB3C-272B-414F-24C1923023AB}"/>
              </a:ext>
            </a:extLst>
          </p:cNvPr>
          <p:cNvSpPr>
            <a:spLocks noChangeAspect="1"/>
          </p:cNvSpPr>
          <p:nvPr/>
        </p:nvSpPr>
        <p:spPr>
          <a:xfrm>
            <a:off x="3122789" y="44850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DD99E77-343C-C739-0330-55EF2052044B}"/>
              </a:ext>
            </a:extLst>
          </p:cNvPr>
          <p:cNvSpPr>
            <a:spLocks noChangeAspect="1"/>
          </p:cNvSpPr>
          <p:nvPr/>
        </p:nvSpPr>
        <p:spPr>
          <a:xfrm>
            <a:off x="3122783" y="485176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08BED2-50A9-09CB-377B-615F1DB14E71}"/>
              </a:ext>
            </a:extLst>
          </p:cNvPr>
          <p:cNvSpPr>
            <a:spLocks noChangeAspect="1"/>
          </p:cNvSpPr>
          <p:nvPr/>
        </p:nvSpPr>
        <p:spPr>
          <a:xfrm>
            <a:off x="3122777" y="521849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8068913-3F17-B8D7-11ED-E61484B8EA36}"/>
              </a:ext>
            </a:extLst>
          </p:cNvPr>
          <p:cNvSpPr>
            <a:spLocks noChangeAspect="1"/>
          </p:cNvSpPr>
          <p:nvPr/>
        </p:nvSpPr>
        <p:spPr>
          <a:xfrm>
            <a:off x="3122771" y="55947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65924CE-9307-3BD6-72A4-4872C9FD7563}"/>
              </a:ext>
            </a:extLst>
          </p:cNvPr>
          <p:cNvSpPr>
            <a:spLocks noChangeAspect="1"/>
          </p:cNvSpPr>
          <p:nvPr/>
        </p:nvSpPr>
        <p:spPr>
          <a:xfrm>
            <a:off x="3122765" y="597099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23F167-1643-BC06-1006-DED0FE31B1DB}"/>
              </a:ext>
            </a:extLst>
          </p:cNvPr>
          <p:cNvSpPr txBox="1"/>
          <p:nvPr/>
        </p:nvSpPr>
        <p:spPr>
          <a:xfrm>
            <a:off x="2641166" y="73800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0,0625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EF8E5B-5BFD-7910-3075-C3A572CFD4BD}"/>
              </a:ext>
            </a:extLst>
          </p:cNvPr>
          <p:cNvSpPr txBox="1"/>
          <p:nvPr/>
        </p:nvSpPr>
        <p:spPr>
          <a:xfrm>
            <a:off x="2696155" y="106814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0,125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554BCE-DB71-D23E-BDD9-EDE538A60FAE}"/>
              </a:ext>
            </a:extLst>
          </p:cNvPr>
          <p:cNvSpPr txBox="1"/>
          <p:nvPr/>
        </p:nvSpPr>
        <p:spPr>
          <a:xfrm>
            <a:off x="2629223" y="145543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0,1875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C76ED99-76B9-5168-D7C0-6DC469238C63}"/>
              </a:ext>
            </a:extLst>
          </p:cNvPr>
          <p:cNvSpPr txBox="1"/>
          <p:nvPr/>
        </p:nvSpPr>
        <p:spPr>
          <a:xfrm>
            <a:off x="2749935" y="184272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0,25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BC9223-BAE5-7376-95B8-A35D7649888B}"/>
              </a:ext>
            </a:extLst>
          </p:cNvPr>
          <p:cNvSpPr txBox="1"/>
          <p:nvPr/>
        </p:nvSpPr>
        <p:spPr>
          <a:xfrm>
            <a:off x="2607755" y="221096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0,3125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B80AA6-2EC9-285D-9603-9E79E901B05F}"/>
              </a:ext>
            </a:extLst>
          </p:cNvPr>
          <p:cNvSpPr txBox="1"/>
          <p:nvPr/>
        </p:nvSpPr>
        <p:spPr>
          <a:xfrm>
            <a:off x="2681794" y="257920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0,375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8A63975-ED51-A3AE-C8E7-58A6C793283E}"/>
              </a:ext>
            </a:extLst>
          </p:cNvPr>
          <p:cNvSpPr txBox="1"/>
          <p:nvPr/>
        </p:nvSpPr>
        <p:spPr>
          <a:xfrm>
            <a:off x="2614862" y="296649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0,4375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E8850D-56CC-0768-B45A-9B6B80AB4482}"/>
              </a:ext>
            </a:extLst>
          </p:cNvPr>
          <p:cNvSpPr txBox="1"/>
          <p:nvPr/>
        </p:nvSpPr>
        <p:spPr>
          <a:xfrm>
            <a:off x="2810823" y="333473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8C5DBB-92E6-3ABD-105C-F7DE81E82A35}"/>
              </a:ext>
            </a:extLst>
          </p:cNvPr>
          <p:cNvSpPr txBox="1"/>
          <p:nvPr/>
        </p:nvSpPr>
        <p:spPr>
          <a:xfrm>
            <a:off x="2641019" y="36839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0,5625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DA3FE49-CB5A-70C3-D358-34EDEF3583F5}"/>
              </a:ext>
            </a:extLst>
          </p:cNvPr>
          <p:cNvSpPr txBox="1"/>
          <p:nvPr/>
        </p:nvSpPr>
        <p:spPr>
          <a:xfrm>
            <a:off x="2715058" y="4042643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0,625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BF4254-4FFB-1AA7-7A13-D63DDA0F66F8}"/>
              </a:ext>
            </a:extLst>
          </p:cNvPr>
          <p:cNvSpPr txBox="1"/>
          <p:nvPr/>
        </p:nvSpPr>
        <p:spPr>
          <a:xfrm>
            <a:off x="2657651" y="440135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0,6875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0281EE2-85BA-3F1E-2003-ACF3C8996AE8}"/>
              </a:ext>
            </a:extLst>
          </p:cNvPr>
          <p:cNvSpPr txBox="1"/>
          <p:nvPr/>
        </p:nvSpPr>
        <p:spPr>
          <a:xfrm>
            <a:off x="2778363" y="476007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0,75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51B5C13-DFC8-4C86-9715-7E2E7E7B3535}"/>
              </a:ext>
            </a:extLst>
          </p:cNvPr>
          <p:cNvSpPr txBox="1"/>
          <p:nvPr/>
        </p:nvSpPr>
        <p:spPr>
          <a:xfrm>
            <a:off x="2645708" y="512831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0,8125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2ECE20-F7E4-FA76-5818-E74B10E3B8DE}"/>
              </a:ext>
            </a:extLst>
          </p:cNvPr>
          <p:cNvSpPr txBox="1"/>
          <p:nvPr/>
        </p:nvSpPr>
        <p:spPr>
          <a:xfrm>
            <a:off x="2700697" y="550607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0,875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1845F68-8AA8-D128-C2A5-95201620FB39}"/>
              </a:ext>
            </a:extLst>
          </p:cNvPr>
          <p:cNvSpPr txBox="1"/>
          <p:nvPr/>
        </p:nvSpPr>
        <p:spPr>
          <a:xfrm>
            <a:off x="2633765" y="588384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0,9375</a:t>
            </a:r>
          </a:p>
        </p:txBody>
      </p:sp>
    </p:spTree>
    <p:extLst>
      <p:ext uri="{BB962C8B-B14F-4D97-AF65-F5344CB8AC3E}">
        <p14:creationId xmlns:p14="http://schemas.microsoft.com/office/powerpoint/2010/main" val="28628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9745DF-93C4-47EF-9B34-9574ED5FD0D0}"/>
              </a:ext>
            </a:extLst>
          </p:cNvPr>
          <p:cNvSpPr txBox="1"/>
          <p:nvPr/>
        </p:nvSpPr>
        <p:spPr>
          <a:xfrm>
            <a:off x="3968654" y="1851645"/>
            <a:ext cx="42546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>
                <a:latin typeface="Edwardian Script ITC" panose="030303020407070D0804" pitchFamily="66" charset="0"/>
              </a:rPr>
              <a:t>Fim.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61075" y="3352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16498" y="2719473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1026" name="Picture 2" descr="Unity logo and symbol, meaning, history, PNG">
            <a:extLst>
              <a:ext uri="{FF2B5EF4-FFF2-40B4-BE49-F238E27FC236}">
                <a16:creationId xmlns:a16="http://schemas.microsoft.com/office/drawing/2014/main" id="{D92AEFA3-51F1-DCA5-1D85-708258AC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" y="18666"/>
            <a:ext cx="3895725" cy="21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72CC1C-32BA-B5CE-C07B-152E63FF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9019"/>
            <a:ext cx="3171825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Левая система координат и правая система координат, а также мировая система  координат и локальная система координат в Unity - Русские Блоги">
            <a:extLst>
              <a:ext uri="{FF2B5EF4-FFF2-40B4-BE49-F238E27FC236}">
                <a16:creationId xmlns:a16="http://schemas.microsoft.com/office/drawing/2014/main" id="{E686B0B6-A604-31C0-9BA4-432600C5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382588"/>
            <a:ext cx="3609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33CD3-5A0A-577D-BE1F-D641CF7E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7" y="3275012"/>
            <a:ext cx="4060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740C09-391A-39D5-29E4-F681A0A9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0" y="0"/>
            <a:ext cx="912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BFEA79-CAE0-4634-A1A6-5EEE3F5E2C80}"/>
              </a:ext>
            </a:extLst>
          </p:cNvPr>
          <p:cNvSpPr txBox="1"/>
          <p:nvPr/>
        </p:nvSpPr>
        <p:spPr>
          <a:xfrm>
            <a:off x="7182569" y="4150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3DE16-F70B-44BE-9783-508EA0DE11EC}"/>
              </a:ext>
            </a:extLst>
          </p:cNvPr>
          <p:cNvSpPr txBox="1"/>
          <p:nvPr/>
        </p:nvSpPr>
        <p:spPr>
          <a:xfrm>
            <a:off x="4334057" y="19032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B89029-E2FF-435A-A3DE-50177DFD110E}"/>
              </a:ext>
            </a:extLst>
          </p:cNvPr>
          <p:cNvSpPr txBox="1"/>
          <p:nvPr/>
        </p:nvSpPr>
        <p:spPr>
          <a:xfrm>
            <a:off x="3187216" y="3784692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OESTE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3461E-453B-4CDF-8273-7527A5F2F3D9}"/>
              </a:ext>
            </a:extLst>
          </p:cNvPr>
          <p:cNvSpPr txBox="1"/>
          <p:nvPr/>
        </p:nvSpPr>
        <p:spPr>
          <a:xfrm>
            <a:off x="8507381" y="228753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LEST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BE4806-6E3C-4FD8-81B7-E98329919A26}"/>
              </a:ext>
            </a:extLst>
          </p:cNvPr>
          <p:cNvSpPr txBox="1"/>
          <p:nvPr/>
        </p:nvSpPr>
        <p:spPr>
          <a:xfrm>
            <a:off x="5767037" y="7604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CIMA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7AD57D-6AD3-47A1-95FC-235E5DD90F10}"/>
              </a:ext>
            </a:extLst>
          </p:cNvPr>
          <p:cNvSpPr txBox="1"/>
          <p:nvPr/>
        </p:nvSpPr>
        <p:spPr>
          <a:xfrm>
            <a:off x="5720677" y="5237387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BAIXO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223E3-127D-1726-96AC-E409A896448F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C9AFEEF-D9F5-1669-EB98-3BA04CBBC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D50957B-2518-E351-27C5-C673125119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495301A3-65AE-65B7-6BD7-B66018B2B1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26BBF64-9505-244E-E880-2217C98978F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0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LT e-Book / GLScene">
            <a:extLst>
              <a:ext uri="{FF2B5EF4-FFF2-40B4-BE49-F238E27FC236}">
                <a16:creationId xmlns:a16="http://schemas.microsoft.com/office/drawing/2014/main" id="{9E3C3529-81ED-6340-C39B-4D1D414E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524125"/>
            <a:ext cx="2495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62425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E742FAA-D919-4508-9EBE-39E1419379C6}"/>
              </a:ext>
            </a:extLst>
          </p:cNvPr>
          <p:cNvSpPr/>
          <p:nvPr/>
        </p:nvSpPr>
        <p:spPr>
          <a:xfrm>
            <a:off x="8889018" y="54677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9A8CA8-D84E-49FC-A936-86DB7A8C5689}"/>
              </a:ext>
            </a:extLst>
          </p:cNvPr>
          <p:cNvSpPr/>
          <p:nvPr/>
        </p:nvSpPr>
        <p:spPr>
          <a:xfrm>
            <a:off x="4114524" y="49330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BFBE90-0EF0-4A53-AA78-51903073F199}"/>
              </a:ext>
            </a:extLst>
          </p:cNvPr>
          <p:cNvSpPr/>
          <p:nvPr/>
        </p:nvSpPr>
        <p:spPr>
          <a:xfrm>
            <a:off x="5681922" y="597195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34564F-893B-4496-A772-EDF95945C579}"/>
              </a:ext>
            </a:extLst>
          </p:cNvPr>
          <p:cNvSpPr/>
          <p:nvPr/>
        </p:nvSpPr>
        <p:spPr>
          <a:xfrm>
            <a:off x="7378052" y="106409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16AC66-0D7B-4FE3-B32A-8E102DB29C4E}"/>
              </a:ext>
            </a:extLst>
          </p:cNvPr>
          <p:cNvSpPr/>
          <p:nvPr/>
        </p:nvSpPr>
        <p:spPr>
          <a:xfrm>
            <a:off x="8917125" y="20186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CBF1EF-3B9D-4A16-A60C-2AB0F1345DDD}"/>
              </a:ext>
            </a:extLst>
          </p:cNvPr>
          <p:cNvSpPr/>
          <p:nvPr/>
        </p:nvSpPr>
        <p:spPr>
          <a:xfrm>
            <a:off x="4142631" y="14839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95F5340-19F8-4375-A999-3D82C69BBFCB}"/>
              </a:ext>
            </a:extLst>
          </p:cNvPr>
          <p:cNvSpPr/>
          <p:nvPr/>
        </p:nvSpPr>
        <p:spPr>
          <a:xfrm>
            <a:off x="5710029" y="252280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4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712</Words>
  <Application>Microsoft Office PowerPoint</Application>
  <PresentationFormat>Widescreen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Edwardian Script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Stradivarius</dc:creator>
  <cp:lastModifiedBy>Morgana Stradivarius</cp:lastModifiedBy>
  <cp:revision>11</cp:revision>
  <dcterms:created xsi:type="dcterms:W3CDTF">2021-10-05T11:47:07Z</dcterms:created>
  <dcterms:modified xsi:type="dcterms:W3CDTF">2024-07-11T00:46:21Z</dcterms:modified>
</cp:coreProperties>
</file>