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1" r:id="rId4"/>
    <p:sldId id="328" r:id="rId5"/>
    <p:sldId id="329" r:id="rId6"/>
    <p:sldId id="330" r:id="rId7"/>
    <p:sldId id="331" r:id="rId8"/>
    <p:sldId id="275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54" r:id="rId18"/>
    <p:sldId id="355" r:id="rId19"/>
    <p:sldId id="356" r:id="rId20"/>
    <p:sldId id="340" r:id="rId21"/>
    <p:sldId id="342" r:id="rId22"/>
    <p:sldId id="341" r:id="rId23"/>
    <p:sldId id="343" r:id="rId24"/>
    <p:sldId id="284" r:id="rId25"/>
    <p:sldId id="344" r:id="rId26"/>
    <p:sldId id="345" r:id="rId27"/>
    <p:sldId id="346" r:id="rId28"/>
    <p:sldId id="347" r:id="rId29"/>
    <p:sldId id="348" r:id="rId30"/>
    <p:sldId id="282" r:id="rId31"/>
    <p:sldId id="283" r:id="rId32"/>
    <p:sldId id="288" r:id="rId33"/>
    <p:sldId id="287" r:id="rId34"/>
    <p:sldId id="289" r:id="rId35"/>
    <p:sldId id="290" r:id="rId36"/>
    <p:sldId id="291" r:id="rId37"/>
    <p:sldId id="292" r:id="rId38"/>
    <p:sldId id="349" r:id="rId39"/>
    <p:sldId id="350" r:id="rId40"/>
    <p:sldId id="296" r:id="rId41"/>
    <p:sldId id="297" r:id="rId42"/>
    <p:sldId id="298" r:id="rId43"/>
    <p:sldId id="299" r:id="rId44"/>
    <p:sldId id="300" r:id="rId45"/>
    <p:sldId id="301" r:id="rId46"/>
    <p:sldId id="304" r:id="rId47"/>
    <p:sldId id="302" r:id="rId48"/>
    <p:sldId id="303" r:id="rId49"/>
    <p:sldId id="305" r:id="rId5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7F6CA-2623-28AF-1ECA-4AFF88BBE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BFD0DB-6295-E91E-E3FD-7EE02E52C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64C87-A922-9866-886A-720ED2BCB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14DA-349F-4655-8BC3-955E1FE6A1C5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F2410D-4B74-0751-5858-56BAF2784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2CA23B-1510-4C7F-6632-00D25406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EA11-FC0C-48F4-95CA-A43E413582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20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7F8A0-A08D-22BC-18CC-3F5AFA821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B646A0-5C07-9F9C-F218-5BCC0A34DE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22336E-2511-6500-8F61-1D4821188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14DA-349F-4655-8BC3-955E1FE6A1C5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3AEC2D-0984-3421-4E07-9BECB18CF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F61EB3-0A1B-6ACA-9CB0-C52DC315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EA11-FC0C-48F4-95CA-A43E413582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880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0DDB69-126D-5E91-9043-A1D831DFE0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2F1CE81-67EE-E20B-1922-5C189FE7C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0D60F1-EABE-93BF-131F-B4D18153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14DA-349F-4655-8BC3-955E1FE6A1C5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73FEED-4D6C-43B8-23A8-F4B54912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BE834C-6780-4A03-3C44-7CB101BFA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EA11-FC0C-48F4-95CA-A43E413582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164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916C3-3CD6-0208-3599-1A3929C07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57082A-B752-5283-82F0-9D066E7AB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1368FB-D9E7-012B-BCC5-4A89485B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14DA-349F-4655-8BC3-955E1FE6A1C5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4A1760-48E5-4AE0-4393-77991AE4B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92A6CD-9424-2509-036D-C1FEA239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EA11-FC0C-48F4-95CA-A43E413582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16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47C1E-5F60-D68C-26E5-7CA48694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041B9E-93D0-6149-ADFC-0A1639107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DB8545-8F53-0579-A5D9-3E893541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14DA-349F-4655-8BC3-955E1FE6A1C5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AE595A-D72E-472E-7A63-1C91DEEF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C6AA11-C64C-91EA-55AA-7B47339B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EA11-FC0C-48F4-95CA-A43E413582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12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203B1-8792-2144-A46B-45C56E24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B4A7E7-76B6-2365-2B4B-1CEAAB6F1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17F65AA-6687-812D-7DAA-CE801E10F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B7E64E-1CF3-8AF8-9A01-B9871265D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14DA-349F-4655-8BC3-955E1FE6A1C5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8126B4-0EA5-13AA-B83D-88772BAA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410DEF-ADE4-6D01-FE69-69C3AC7CE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EA11-FC0C-48F4-95CA-A43E413582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581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AADF0-1470-DF8D-F0E2-27889050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8BF9F5-ACF9-E163-A852-5E35AB9DB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2459A9-B723-6887-EBBD-1B63E145F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5FB9C91-AC4A-21D3-4453-A00F3D33A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7C05AA6-9E8B-20AE-61FA-E7EBE8289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B74EBC4-F96A-C851-25C4-9DA3C76A5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14DA-349F-4655-8BC3-955E1FE6A1C5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E84BB20-0CD9-972B-7F3A-14B1927B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A23E341-4D9B-DEC8-4167-CDA52F05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EA11-FC0C-48F4-95CA-A43E413582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3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72FB0-9399-CCF9-0A0C-BAC6D53F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B203B3-9FD3-4A80-33A5-7D4F06F4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14DA-349F-4655-8BC3-955E1FE6A1C5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47D204D-E0E5-F4E1-6E1D-BA611B45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4D92D9C-9131-47A0-DAB2-A2B5FFAB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EA11-FC0C-48F4-95CA-A43E413582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644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0B2BBF2-3E78-1FBA-7B22-9B89B437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14DA-349F-4655-8BC3-955E1FE6A1C5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A80555F-CC55-1875-C501-EA5C0121A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269E66-6210-DD69-7FA4-52D4CF715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EA11-FC0C-48F4-95CA-A43E413582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060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204F99-39BA-29DD-FB7B-BC3DCDFD2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039FC2-2392-8468-CD23-C843C154D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8239F74-292E-2E26-34B7-3B2377F4E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EAB7DE-A32D-F168-08C0-B8A47F39E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14DA-349F-4655-8BC3-955E1FE6A1C5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B6B34D-7C43-A3AB-E359-3FD62418B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3AF291-9087-6FEC-3AD2-91A293E49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EA11-FC0C-48F4-95CA-A43E413582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23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47A51-9702-C373-7BC1-81BE036B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57CA3C0-914F-1AAD-3A4C-B81B097C5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7D7B053-5A69-24B0-6D39-366647321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77DC6D-C4B0-8A51-FF66-A9425B32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614DA-349F-4655-8BC3-955E1FE6A1C5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900DAF-D67F-B71E-E3CA-792542543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D5D1C8-FB79-BC8C-7916-E8141380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5EA11-FC0C-48F4-95CA-A43E413582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965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7609AEE-C17B-BF31-828D-DDD0C3C54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14A7C5-F89D-EE5B-B3D7-2EC65FD32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BB4EC7-8098-E89B-3BF2-CB8E557FAF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F614DA-349F-4655-8BC3-955E1FE6A1C5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3687CD-948B-7FAD-1181-BDCE45779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31856F-1313-66FA-D660-DD2F7D9FE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75EA11-FC0C-48F4-95CA-A43E413582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07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The OpenGL graphics pipeline with shader stages">
            <a:extLst>
              <a:ext uri="{FF2B5EF4-FFF2-40B4-BE49-F238E27FC236}">
                <a16:creationId xmlns:a16="http://schemas.microsoft.com/office/drawing/2014/main" id="{D0C22765-D483-2700-5A38-A8A216C4A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1719263"/>
            <a:ext cx="5981700" cy="34194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49012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484573-454C-D5BF-7E52-DB33683B0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225" y="3009900"/>
            <a:ext cx="32575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136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8EF612-9F0D-154D-0101-0AE721E26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3081337"/>
            <a:ext cx="42100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55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CA63D45-9E27-D105-B565-3095CBE1F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2605087"/>
            <a:ext cx="60579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4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87123CC-57D2-5BC0-3F0A-CFA742D7F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937" y="3309937"/>
            <a:ext cx="252412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8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DA8FDA-17E2-5E29-7EEF-44A057C43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5" y="3233737"/>
            <a:ext cx="27622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55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E1A1D85-7490-C95A-78B9-A2E13469D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87" y="2971800"/>
            <a:ext cx="30194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076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38ECD82-88D2-3B56-74E4-4F3CE0145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26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38ECD82-88D2-3B56-74E4-4F3CE0145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E696BD78-EBF4-F857-26E9-C24D1F8C8104}"/>
              </a:ext>
            </a:extLst>
          </p:cNvPr>
          <p:cNvGrpSpPr/>
          <p:nvPr/>
        </p:nvGrpSpPr>
        <p:grpSpPr>
          <a:xfrm>
            <a:off x="2388337" y="78621"/>
            <a:ext cx="7907021" cy="6246081"/>
            <a:chOff x="5072461" y="-532762"/>
            <a:chExt cx="7907021" cy="6246081"/>
          </a:xfrm>
        </p:grpSpPr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B9E0EC3B-F2EA-B107-A148-268A6BCFD6A4}"/>
                </a:ext>
              </a:extLst>
            </p:cNvPr>
            <p:cNvCxnSpPr>
              <a:cxnSpLocks/>
            </p:cNvCxnSpPr>
            <p:nvPr/>
          </p:nvCxnSpPr>
          <p:spPr>
            <a:xfrm>
              <a:off x="5295741" y="5533800"/>
              <a:ext cx="721387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2CC0A240-6048-DFA0-A9AD-0946E18A91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5741" y="-145557"/>
              <a:ext cx="0" cy="5679357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042382B-C50E-C650-E7DE-FF3A0FDAC9D9}"/>
                </a:ext>
              </a:extLst>
            </p:cNvPr>
            <p:cNvSpPr txBox="1"/>
            <p:nvPr/>
          </p:nvSpPr>
          <p:spPr>
            <a:xfrm>
              <a:off x="12543144" y="5343987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+X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8C9E2171-EF8F-A91C-5467-62A2FA2A61DC}"/>
                </a:ext>
              </a:extLst>
            </p:cNvPr>
            <p:cNvSpPr txBox="1"/>
            <p:nvPr/>
          </p:nvSpPr>
          <p:spPr>
            <a:xfrm>
              <a:off x="5072461" y="-53276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0925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38ECD82-88D2-3B56-74E4-4F3CE0145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E696BD78-EBF4-F857-26E9-C24D1F8C8104}"/>
              </a:ext>
            </a:extLst>
          </p:cNvPr>
          <p:cNvGrpSpPr/>
          <p:nvPr/>
        </p:nvGrpSpPr>
        <p:grpSpPr>
          <a:xfrm>
            <a:off x="2388337" y="78621"/>
            <a:ext cx="7907021" cy="6246081"/>
            <a:chOff x="5072461" y="-532762"/>
            <a:chExt cx="7907021" cy="6246081"/>
          </a:xfrm>
        </p:grpSpPr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B9E0EC3B-F2EA-B107-A148-268A6BCFD6A4}"/>
                </a:ext>
              </a:extLst>
            </p:cNvPr>
            <p:cNvCxnSpPr>
              <a:cxnSpLocks/>
            </p:cNvCxnSpPr>
            <p:nvPr/>
          </p:nvCxnSpPr>
          <p:spPr>
            <a:xfrm>
              <a:off x="5295741" y="5533800"/>
              <a:ext cx="721387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2CC0A240-6048-DFA0-A9AD-0946E18A91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5741" y="-145557"/>
              <a:ext cx="0" cy="5679357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042382B-C50E-C650-E7DE-FF3A0FDAC9D9}"/>
                </a:ext>
              </a:extLst>
            </p:cNvPr>
            <p:cNvSpPr txBox="1"/>
            <p:nvPr/>
          </p:nvSpPr>
          <p:spPr>
            <a:xfrm>
              <a:off x="12543144" y="5343987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+X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8C9E2171-EF8F-A91C-5467-62A2FA2A61DC}"/>
                </a:ext>
              </a:extLst>
            </p:cNvPr>
            <p:cNvSpPr txBox="1"/>
            <p:nvPr/>
          </p:nvSpPr>
          <p:spPr>
            <a:xfrm>
              <a:off x="5072461" y="-53276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+Y</a:t>
              </a:r>
            </a:p>
          </p:txBody>
        </p:sp>
      </p:grp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F97A402-FDC3-6AA3-0FB2-7719522FCA18}"/>
              </a:ext>
            </a:extLst>
          </p:cNvPr>
          <p:cNvCxnSpPr>
            <a:cxnSpLocks/>
          </p:cNvCxnSpPr>
          <p:nvPr/>
        </p:nvCxnSpPr>
        <p:spPr>
          <a:xfrm>
            <a:off x="6096000" y="931653"/>
            <a:ext cx="0" cy="5197347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BFF772F-7CBB-E872-6E11-0763116480CB}"/>
              </a:ext>
            </a:extLst>
          </p:cNvPr>
          <p:cNvCxnSpPr>
            <a:cxnSpLocks/>
          </p:cNvCxnSpPr>
          <p:nvPr/>
        </p:nvCxnSpPr>
        <p:spPr>
          <a:xfrm>
            <a:off x="2631338" y="4835105"/>
            <a:ext cx="6929323" cy="0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FA2A1CD-193C-AB60-10CA-0AD55C33BA32}"/>
              </a:ext>
            </a:extLst>
          </p:cNvPr>
          <p:cNvCxnSpPr>
            <a:cxnSpLocks/>
          </p:cNvCxnSpPr>
          <p:nvPr/>
        </p:nvCxnSpPr>
        <p:spPr>
          <a:xfrm>
            <a:off x="2631338" y="2234243"/>
            <a:ext cx="6929323" cy="0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8B33275-8443-2748-056A-057CF1452692}"/>
              </a:ext>
            </a:extLst>
          </p:cNvPr>
          <p:cNvCxnSpPr>
            <a:cxnSpLocks/>
          </p:cNvCxnSpPr>
          <p:nvPr/>
        </p:nvCxnSpPr>
        <p:spPr>
          <a:xfrm>
            <a:off x="4359215" y="931653"/>
            <a:ext cx="0" cy="5197347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658B9B11-1626-030D-AFF6-523380799EDD}"/>
              </a:ext>
            </a:extLst>
          </p:cNvPr>
          <p:cNvCxnSpPr>
            <a:cxnSpLocks/>
          </p:cNvCxnSpPr>
          <p:nvPr/>
        </p:nvCxnSpPr>
        <p:spPr>
          <a:xfrm>
            <a:off x="7832778" y="931653"/>
            <a:ext cx="0" cy="5197347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BE01A5D6-4A56-3F86-759D-E1C79B23FFEA}"/>
              </a:ext>
            </a:extLst>
          </p:cNvPr>
          <p:cNvCxnSpPr>
            <a:cxnSpLocks/>
          </p:cNvCxnSpPr>
          <p:nvPr/>
        </p:nvCxnSpPr>
        <p:spPr>
          <a:xfrm>
            <a:off x="2631338" y="3533955"/>
            <a:ext cx="6929323" cy="0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242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38ECD82-88D2-3B56-74E4-4F3CE0145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E696BD78-EBF4-F857-26E9-C24D1F8C8104}"/>
              </a:ext>
            </a:extLst>
          </p:cNvPr>
          <p:cNvGrpSpPr/>
          <p:nvPr/>
        </p:nvGrpSpPr>
        <p:grpSpPr>
          <a:xfrm>
            <a:off x="2388337" y="78621"/>
            <a:ext cx="7907021" cy="6246081"/>
            <a:chOff x="5072461" y="-532762"/>
            <a:chExt cx="7907021" cy="6246081"/>
          </a:xfrm>
        </p:grpSpPr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B9E0EC3B-F2EA-B107-A148-268A6BCFD6A4}"/>
                </a:ext>
              </a:extLst>
            </p:cNvPr>
            <p:cNvCxnSpPr>
              <a:cxnSpLocks/>
            </p:cNvCxnSpPr>
            <p:nvPr/>
          </p:nvCxnSpPr>
          <p:spPr>
            <a:xfrm>
              <a:off x="5295741" y="5533800"/>
              <a:ext cx="721387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2CC0A240-6048-DFA0-A9AD-0946E18A91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5741" y="-145557"/>
              <a:ext cx="0" cy="5679357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042382B-C50E-C650-E7DE-FF3A0FDAC9D9}"/>
                </a:ext>
              </a:extLst>
            </p:cNvPr>
            <p:cNvSpPr txBox="1"/>
            <p:nvPr/>
          </p:nvSpPr>
          <p:spPr>
            <a:xfrm>
              <a:off x="12543144" y="5343987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+X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8C9E2171-EF8F-A91C-5467-62A2FA2A61DC}"/>
                </a:ext>
              </a:extLst>
            </p:cNvPr>
            <p:cNvSpPr txBox="1"/>
            <p:nvPr/>
          </p:nvSpPr>
          <p:spPr>
            <a:xfrm>
              <a:off x="5072461" y="-532762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+Y</a:t>
              </a:r>
            </a:p>
          </p:txBody>
        </p:sp>
      </p:grp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F97A402-FDC3-6AA3-0FB2-7719522FCA18}"/>
              </a:ext>
            </a:extLst>
          </p:cNvPr>
          <p:cNvCxnSpPr>
            <a:cxnSpLocks/>
          </p:cNvCxnSpPr>
          <p:nvPr/>
        </p:nvCxnSpPr>
        <p:spPr>
          <a:xfrm>
            <a:off x="6096000" y="931653"/>
            <a:ext cx="0" cy="5197347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BFF772F-7CBB-E872-6E11-0763116480CB}"/>
              </a:ext>
            </a:extLst>
          </p:cNvPr>
          <p:cNvCxnSpPr>
            <a:cxnSpLocks/>
          </p:cNvCxnSpPr>
          <p:nvPr/>
        </p:nvCxnSpPr>
        <p:spPr>
          <a:xfrm>
            <a:off x="2631338" y="4835105"/>
            <a:ext cx="6929323" cy="0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FA2A1CD-193C-AB60-10CA-0AD55C33BA32}"/>
              </a:ext>
            </a:extLst>
          </p:cNvPr>
          <p:cNvCxnSpPr>
            <a:cxnSpLocks/>
          </p:cNvCxnSpPr>
          <p:nvPr/>
        </p:nvCxnSpPr>
        <p:spPr>
          <a:xfrm>
            <a:off x="2631338" y="2234243"/>
            <a:ext cx="6929323" cy="0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8B33275-8443-2748-056A-057CF1452692}"/>
              </a:ext>
            </a:extLst>
          </p:cNvPr>
          <p:cNvCxnSpPr>
            <a:cxnSpLocks/>
          </p:cNvCxnSpPr>
          <p:nvPr/>
        </p:nvCxnSpPr>
        <p:spPr>
          <a:xfrm>
            <a:off x="4359215" y="931653"/>
            <a:ext cx="0" cy="5197347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658B9B11-1626-030D-AFF6-523380799EDD}"/>
              </a:ext>
            </a:extLst>
          </p:cNvPr>
          <p:cNvCxnSpPr>
            <a:cxnSpLocks/>
          </p:cNvCxnSpPr>
          <p:nvPr/>
        </p:nvCxnSpPr>
        <p:spPr>
          <a:xfrm>
            <a:off x="7832778" y="931653"/>
            <a:ext cx="0" cy="5197347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BE01A5D6-4A56-3F86-759D-E1C79B23FFEA}"/>
              </a:ext>
            </a:extLst>
          </p:cNvPr>
          <p:cNvCxnSpPr>
            <a:cxnSpLocks/>
          </p:cNvCxnSpPr>
          <p:nvPr/>
        </p:nvCxnSpPr>
        <p:spPr>
          <a:xfrm>
            <a:off x="2631338" y="3533955"/>
            <a:ext cx="6929323" cy="0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584E164-2F53-A8BB-3A56-53F17564185C}"/>
              </a:ext>
            </a:extLst>
          </p:cNvPr>
          <p:cNvSpPr txBox="1"/>
          <p:nvPr/>
        </p:nvSpPr>
        <p:spPr>
          <a:xfrm>
            <a:off x="5379376" y="562321"/>
            <a:ext cx="1451039" cy="369332"/>
          </a:xfrm>
          <a:prstGeom prst="rect">
            <a:avLst/>
          </a:prstGeom>
          <a:solidFill>
            <a:schemeClr val="tx1">
              <a:alpha val="3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1.0f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D683081-56A4-60B9-82D5-59192153CFFE}"/>
              </a:ext>
            </a:extLst>
          </p:cNvPr>
          <p:cNvSpPr txBox="1"/>
          <p:nvPr/>
        </p:nvSpPr>
        <p:spPr>
          <a:xfrm>
            <a:off x="5316057" y="6161367"/>
            <a:ext cx="1577676" cy="369332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-1.0f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EAD8831-EC0F-8363-2E82-41A49B79470F}"/>
              </a:ext>
            </a:extLst>
          </p:cNvPr>
          <p:cNvSpPr txBox="1"/>
          <p:nvPr/>
        </p:nvSpPr>
        <p:spPr>
          <a:xfrm>
            <a:off x="1008070" y="3345660"/>
            <a:ext cx="1577676" cy="369332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-1.0f, 0.0f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3F1E59B-7971-4486-174A-9BDE8070892C}"/>
              </a:ext>
            </a:extLst>
          </p:cNvPr>
          <p:cNvSpPr txBox="1"/>
          <p:nvPr/>
        </p:nvSpPr>
        <p:spPr>
          <a:xfrm>
            <a:off x="9551766" y="3352168"/>
            <a:ext cx="1451038" cy="369332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1.0f, 0.0f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00DD2BB-9D1A-6B41-C422-077520EF5819}"/>
              </a:ext>
            </a:extLst>
          </p:cNvPr>
          <p:cNvSpPr txBox="1"/>
          <p:nvPr/>
        </p:nvSpPr>
        <p:spPr>
          <a:xfrm>
            <a:off x="5373712" y="3361697"/>
            <a:ext cx="1451039" cy="369332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0.0f</a:t>
            </a:r>
          </a:p>
        </p:txBody>
      </p:sp>
    </p:spTree>
    <p:extLst>
      <p:ext uri="{BB962C8B-B14F-4D97-AF65-F5344CB8AC3E}">
        <p14:creationId xmlns:p14="http://schemas.microsoft.com/office/powerpoint/2010/main" val="54810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307AD64-5314-4FEA-80FC-24B27AF50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987" y="2833687"/>
            <a:ext cx="32480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24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1E319D-F7A6-0F83-6EC8-6BAFC0777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C58D584-19E0-B6FA-2D97-B7B3074DF3EA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6096000" y="931653"/>
            <a:ext cx="0" cy="5197347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E8B70156-2EC7-7206-88A1-0612AC0FE458}"/>
              </a:ext>
            </a:extLst>
          </p:cNvPr>
          <p:cNvCxnSpPr>
            <a:cxnSpLocks/>
          </p:cNvCxnSpPr>
          <p:nvPr/>
        </p:nvCxnSpPr>
        <p:spPr>
          <a:xfrm>
            <a:off x="2631338" y="4835105"/>
            <a:ext cx="6929323" cy="0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BBE45E7-5E79-B206-04BE-3AB3E4751F20}"/>
              </a:ext>
            </a:extLst>
          </p:cNvPr>
          <p:cNvCxnSpPr>
            <a:cxnSpLocks/>
          </p:cNvCxnSpPr>
          <p:nvPr/>
        </p:nvCxnSpPr>
        <p:spPr>
          <a:xfrm>
            <a:off x="2631338" y="2234243"/>
            <a:ext cx="6929323" cy="0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C137D1EB-ADD2-71BC-042A-A9EF477CA6E6}"/>
              </a:ext>
            </a:extLst>
          </p:cNvPr>
          <p:cNvCxnSpPr>
            <a:cxnSpLocks/>
          </p:cNvCxnSpPr>
          <p:nvPr/>
        </p:nvCxnSpPr>
        <p:spPr>
          <a:xfrm>
            <a:off x="4359215" y="931653"/>
            <a:ext cx="0" cy="5197347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4A4906B-ED0D-5BDE-2EA8-7F723ED4F6E2}"/>
              </a:ext>
            </a:extLst>
          </p:cNvPr>
          <p:cNvCxnSpPr>
            <a:cxnSpLocks/>
          </p:cNvCxnSpPr>
          <p:nvPr/>
        </p:nvCxnSpPr>
        <p:spPr>
          <a:xfrm>
            <a:off x="7832778" y="931653"/>
            <a:ext cx="0" cy="5197347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0CE1E48B-5FCF-73E5-D63D-5E13892E6E52}"/>
              </a:ext>
            </a:extLst>
          </p:cNvPr>
          <p:cNvCxnSpPr>
            <a:cxnSpLocks/>
          </p:cNvCxnSpPr>
          <p:nvPr/>
        </p:nvCxnSpPr>
        <p:spPr>
          <a:xfrm>
            <a:off x="2631338" y="3533955"/>
            <a:ext cx="6929323" cy="0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BE43B16-1325-6DAD-A105-A222301BB069}"/>
              </a:ext>
            </a:extLst>
          </p:cNvPr>
          <p:cNvSpPr txBox="1"/>
          <p:nvPr/>
        </p:nvSpPr>
        <p:spPr>
          <a:xfrm>
            <a:off x="2671614" y="4823571"/>
            <a:ext cx="1704313" cy="369332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-0.5f, -0.5f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7989E2E-2D00-2D50-AF56-033DA73A0DC0}"/>
              </a:ext>
            </a:extLst>
          </p:cNvPr>
          <p:cNvSpPr txBox="1"/>
          <p:nvPr/>
        </p:nvSpPr>
        <p:spPr>
          <a:xfrm>
            <a:off x="7832776" y="4823571"/>
            <a:ext cx="1577676" cy="369332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0.5f, -0.5f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6690F77-F995-DC29-A3A9-072F3A5E2C28}"/>
              </a:ext>
            </a:extLst>
          </p:cNvPr>
          <p:cNvSpPr txBox="1"/>
          <p:nvPr/>
        </p:nvSpPr>
        <p:spPr>
          <a:xfrm>
            <a:off x="5370480" y="1859139"/>
            <a:ext cx="1451039" cy="369332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0.5f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BFC3A8F-2CE1-7140-AF55-0F9C35102A0A}"/>
              </a:ext>
            </a:extLst>
          </p:cNvPr>
          <p:cNvSpPr>
            <a:spLocks noChangeAspect="1"/>
          </p:cNvSpPr>
          <p:nvPr/>
        </p:nvSpPr>
        <p:spPr>
          <a:xfrm>
            <a:off x="4204941" y="4691578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E52B640E-6783-32F2-08D5-9D7E385FEEBD}"/>
              </a:ext>
            </a:extLst>
          </p:cNvPr>
          <p:cNvSpPr>
            <a:spLocks noChangeAspect="1"/>
          </p:cNvSpPr>
          <p:nvPr/>
        </p:nvSpPr>
        <p:spPr>
          <a:xfrm>
            <a:off x="7688775" y="4672738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7E5271D5-77B0-0D9D-74FF-65BC86AC39C2}"/>
              </a:ext>
            </a:extLst>
          </p:cNvPr>
          <p:cNvSpPr>
            <a:spLocks noChangeAspect="1"/>
          </p:cNvSpPr>
          <p:nvPr/>
        </p:nvSpPr>
        <p:spPr>
          <a:xfrm>
            <a:off x="5951999" y="2092234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38536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788ABD9-EB08-4D9D-0667-6D94751BE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25" y="3005137"/>
            <a:ext cx="28765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30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C14F367-9ACC-39DD-E374-5CFEC7BEB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9AC2A463-5062-7F76-682C-47D46D4B7ABC}"/>
              </a:ext>
            </a:extLst>
          </p:cNvPr>
          <p:cNvCxnSpPr>
            <a:cxnSpLocks/>
          </p:cNvCxnSpPr>
          <p:nvPr/>
        </p:nvCxnSpPr>
        <p:spPr>
          <a:xfrm>
            <a:off x="6096000" y="931653"/>
            <a:ext cx="0" cy="5197347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AB8963B-4B05-0E61-E565-B10EB3393632}"/>
              </a:ext>
            </a:extLst>
          </p:cNvPr>
          <p:cNvCxnSpPr>
            <a:cxnSpLocks/>
          </p:cNvCxnSpPr>
          <p:nvPr/>
        </p:nvCxnSpPr>
        <p:spPr>
          <a:xfrm>
            <a:off x="2631338" y="4835105"/>
            <a:ext cx="6929323" cy="0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C0357493-0763-B63D-3410-609D1675D9E3}"/>
              </a:ext>
            </a:extLst>
          </p:cNvPr>
          <p:cNvCxnSpPr>
            <a:cxnSpLocks/>
          </p:cNvCxnSpPr>
          <p:nvPr/>
        </p:nvCxnSpPr>
        <p:spPr>
          <a:xfrm>
            <a:off x="2631338" y="2234243"/>
            <a:ext cx="6929323" cy="0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9C93E537-23A1-24EA-EEB2-C897C677502B}"/>
              </a:ext>
            </a:extLst>
          </p:cNvPr>
          <p:cNvCxnSpPr>
            <a:cxnSpLocks/>
          </p:cNvCxnSpPr>
          <p:nvPr/>
        </p:nvCxnSpPr>
        <p:spPr>
          <a:xfrm>
            <a:off x="4359215" y="931653"/>
            <a:ext cx="0" cy="5197347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AC2C921-4A12-F701-BE32-7A168723DF4D}"/>
              </a:ext>
            </a:extLst>
          </p:cNvPr>
          <p:cNvCxnSpPr>
            <a:cxnSpLocks/>
          </p:cNvCxnSpPr>
          <p:nvPr/>
        </p:nvCxnSpPr>
        <p:spPr>
          <a:xfrm>
            <a:off x="7832778" y="931653"/>
            <a:ext cx="0" cy="5197347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B1FDF25-4311-555C-5A28-EF7C892743BE}"/>
              </a:ext>
            </a:extLst>
          </p:cNvPr>
          <p:cNvCxnSpPr>
            <a:cxnSpLocks/>
          </p:cNvCxnSpPr>
          <p:nvPr/>
        </p:nvCxnSpPr>
        <p:spPr>
          <a:xfrm>
            <a:off x="2631338" y="3533955"/>
            <a:ext cx="6929323" cy="0"/>
          </a:xfrm>
          <a:prstGeom prst="line">
            <a:avLst/>
          </a:prstGeom>
          <a:ln>
            <a:solidFill>
              <a:schemeClr val="tx1">
                <a:alpha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55D864B-BD73-EBF3-52B3-4721F59A5946}"/>
              </a:ext>
            </a:extLst>
          </p:cNvPr>
          <p:cNvSpPr txBox="1"/>
          <p:nvPr/>
        </p:nvSpPr>
        <p:spPr>
          <a:xfrm>
            <a:off x="4644961" y="3543039"/>
            <a:ext cx="1451039" cy="369332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0.0f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4E29E73-499A-E303-BCDC-FE5964AA783E}"/>
              </a:ext>
            </a:extLst>
          </p:cNvPr>
          <p:cNvSpPr txBox="1"/>
          <p:nvPr/>
        </p:nvSpPr>
        <p:spPr>
          <a:xfrm>
            <a:off x="7107258" y="562321"/>
            <a:ext cx="1451039" cy="369332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0.5f, 1.0f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E0F892C-D3A6-B37F-D4C8-FE6BBF4612EA}"/>
              </a:ext>
            </a:extLst>
          </p:cNvPr>
          <p:cNvSpPr txBox="1"/>
          <p:nvPr/>
        </p:nvSpPr>
        <p:spPr>
          <a:xfrm>
            <a:off x="9570106" y="3537230"/>
            <a:ext cx="1451038" cy="369332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1.0f, 0.0f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9AD24A50-EA4D-593F-ED28-AB03805766DC}"/>
              </a:ext>
            </a:extLst>
          </p:cNvPr>
          <p:cNvSpPr>
            <a:spLocks noChangeAspect="1"/>
          </p:cNvSpPr>
          <p:nvPr/>
        </p:nvSpPr>
        <p:spPr>
          <a:xfrm>
            <a:off x="5943093" y="3389955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C6FD0BF-CF23-6F06-6BF7-72B28843E4A2}"/>
              </a:ext>
            </a:extLst>
          </p:cNvPr>
          <p:cNvSpPr>
            <a:spLocks noChangeAspect="1"/>
          </p:cNvSpPr>
          <p:nvPr/>
        </p:nvSpPr>
        <p:spPr>
          <a:xfrm>
            <a:off x="9426927" y="3371115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604F5EB-47A0-1A9F-ABDF-653BAF957624}"/>
              </a:ext>
            </a:extLst>
          </p:cNvPr>
          <p:cNvSpPr>
            <a:spLocks noChangeAspect="1"/>
          </p:cNvSpPr>
          <p:nvPr/>
        </p:nvSpPr>
        <p:spPr>
          <a:xfrm>
            <a:off x="7690151" y="790611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4444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29FBFCF-2CC8-3E53-2F6B-DC383D54D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25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22" name="Picture 2" descr="Image of how a VAO (Vertex Array Object) operates and what it stores in OpenGL">
            <a:extLst>
              <a:ext uri="{FF2B5EF4-FFF2-40B4-BE49-F238E27FC236}">
                <a16:creationId xmlns:a16="http://schemas.microsoft.com/office/drawing/2014/main" id="{41B3A61A-4DD6-B231-1CFF-7CA6F5ED9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675" y="1671638"/>
            <a:ext cx="5200650" cy="35147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3930157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34B433C-FA11-4ECD-8443-769EB8C53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337" y="3009900"/>
            <a:ext cx="29813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09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A00A41-1B8A-D1A3-3685-CC60CFEC3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150" y="3319462"/>
            <a:ext cx="217170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573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B4A361-72CC-7B60-A6A0-1DEF7B01C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337" y="2995612"/>
            <a:ext cx="298132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991AC9-553A-2B9C-2284-B77BDE0D4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5" y="3319462"/>
            <a:ext cx="3714750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997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A1B00F-5432-D9B7-C338-BD038DA16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3309937"/>
            <a:ext cx="88773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57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E5D722-BEE9-1FF5-9E90-3C9FC2B4E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3300412"/>
            <a:ext cx="658177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91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Vertex attribte pointer setup of OpenGL VBO">
            <a:extLst>
              <a:ext uri="{FF2B5EF4-FFF2-40B4-BE49-F238E27FC236}">
                <a16:creationId xmlns:a16="http://schemas.microsoft.com/office/drawing/2014/main" id="{AD34C6F7-7E80-34E6-9F1D-52408D020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2657475"/>
            <a:ext cx="6343650" cy="15430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258067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D4FDD0-8221-569D-0AC4-6AD4A7B7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3233737"/>
            <a:ext cx="65341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23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D4FDD0-8221-569D-0AC4-6AD4A7B7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3233737"/>
            <a:ext cx="6534150" cy="39052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6CDD9DF-389B-4951-E8D3-538C75179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312" y="242887"/>
            <a:ext cx="3248025" cy="11906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1CFB5F5-5E59-F77B-A5E9-B2A343E8B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925" y="3940968"/>
            <a:ext cx="6172200" cy="86677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2A048F8-D5B3-3223-9098-95B98FC040D9}"/>
              </a:ext>
            </a:extLst>
          </p:cNvPr>
          <p:cNvSpPr txBox="1"/>
          <p:nvPr/>
        </p:nvSpPr>
        <p:spPr>
          <a:xfrm>
            <a:off x="214312" y="1560194"/>
            <a:ext cx="11571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1. index: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O índice do atributo de vértice que estamos configurando. Esse índice deve corresponder ao local de entrada no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shader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Exemplo: 0, 1, 2, etc.’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837493E-2301-7652-83DA-ECA76C583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8925" y="5157191"/>
            <a:ext cx="3448050" cy="74295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CECB97BA-B1AE-F82C-7BAE-85995EF19E13}"/>
              </a:ext>
            </a:extLst>
          </p:cNvPr>
          <p:cNvSpPr/>
          <p:nvPr/>
        </p:nvSpPr>
        <p:spPr>
          <a:xfrm>
            <a:off x="4467225" y="3233737"/>
            <a:ext cx="190500" cy="1952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B2D2481-81CA-D7D3-F8A5-E1C4553ACB25}"/>
              </a:ext>
            </a:extLst>
          </p:cNvPr>
          <p:cNvSpPr/>
          <p:nvPr/>
        </p:nvSpPr>
        <p:spPr>
          <a:xfrm>
            <a:off x="4762500" y="3414712"/>
            <a:ext cx="190500" cy="1952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E4B1A0F-941F-718F-4E62-C56F28B00AE9}"/>
              </a:ext>
            </a:extLst>
          </p:cNvPr>
          <p:cNvSpPr/>
          <p:nvPr/>
        </p:nvSpPr>
        <p:spPr>
          <a:xfrm>
            <a:off x="4276724" y="4171947"/>
            <a:ext cx="552451" cy="21907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66ECBDF-B124-C798-76CF-FB1C6E97ACCB}"/>
              </a:ext>
            </a:extLst>
          </p:cNvPr>
          <p:cNvSpPr/>
          <p:nvPr/>
        </p:nvSpPr>
        <p:spPr>
          <a:xfrm>
            <a:off x="4733924" y="5229938"/>
            <a:ext cx="552451" cy="21907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9E884BB-D7FA-2B77-9AFC-2124A2F2FA82}"/>
              </a:ext>
            </a:extLst>
          </p:cNvPr>
          <p:cNvSpPr/>
          <p:nvPr/>
        </p:nvSpPr>
        <p:spPr>
          <a:xfrm>
            <a:off x="2162175" y="376237"/>
            <a:ext cx="190500" cy="1952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5157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D4FDD0-8221-569D-0AC4-6AD4A7B7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3233737"/>
            <a:ext cx="6534150" cy="3905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F777085-AFA9-C97E-8CD1-1531CBE2B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214312"/>
            <a:ext cx="5772150" cy="10572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7DAE4D7-2241-6656-6051-4FB93C2E9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925" y="3940968"/>
            <a:ext cx="6172200" cy="86677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6CFECA5-E7FB-9625-BF4D-10DE51CACB55}"/>
              </a:ext>
            </a:extLst>
          </p:cNvPr>
          <p:cNvSpPr/>
          <p:nvPr/>
        </p:nvSpPr>
        <p:spPr>
          <a:xfrm>
            <a:off x="4686300" y="3243262"/>
            <a:ext cx="190500" cy="1952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80C202F-E340-7B65-F00A-BE1B92DA1F0D}"/>
              </a:ext>
            </a:extLst>
          </p:cNvPr>
          <p:cNvSpPr/>
          <p:nvPr/>
        </p:nvSpPr>
        <p:spPr>
          <a:xfrm>
            <a:off x="4762500" y="4171947"/>
            <a:ext cx="466726" cy="21907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05D70B1-140E-4313-8B6D-7FEF49175C0A}"/>
              </a:ext>
            </a:extLst>
          </p:cNvPr>
          <p:cNvSpPr/>
          <p:nvPr/>
        </p:nvSpPr>
        <p:spPr>
          <a:xfrm>
            <a:off x="609600" y="514350"/>
            <a:ext cx="466726" cy="5524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A56DD72-E24E-8F22-2D79-50754B3B1572}"/>
              </a:ext>
            </a:extLst>
          </p:cNvPr>
          <p:cNvSpPr/>
          <p:nvPr/>
        </p:nvSpPr>
        <p:spPr>
          <a:xfrm>
            <a:off x="1076326" y="514350"/>
            <a:ext cx="466726" cy="5524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077360B-2A20-28C3-6EF0-B7793140D19E}"/>
              </a:ext>
            </a:extLst>
          </p:cNvPr>
          <p:cNvSpPr txBox="1"/>
          <p:nvPr/>
        </p:nvSpPr>
        <p:spPr>
          <a:xfrm>
            <a:off x="214312" y="1560194"/>
            <a:ext cx="11571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2.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size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O número de componentes por vértice para esse atributo.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Pode ser 1, 2, 3 ou 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Para uma posição 3D, geralmente usamos 3 (x, y, z).</a:t>
            </a:r>
          </a:p>
        </p:txBody>
      </p:sp>
    </p:spTree>
    <p:extLst>
      <p:ext uri="{BB962C8B-B14F-4D97-AF65-F5344CB8AC3E}">
        <p14:creationId xmlns:p14="http://schemas.microsoft.com/office/powerpoint/2010/main" val="2942331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D4FDD0-8221-569D-0AC4-6AD4A7B7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3233737"/>
            <a:ext cx="6534150" cy="3905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7DAE4D7-2241-6656-6051-4FB93C2E9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3940968"/>
            <a:ext cx="6172200" cy="86677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6CFECA5-E7FB-9625-BF4D-10DE51CACB55}"/>
              </a:ext>
            </a:extLst>
          </p:cNvPr>
          <p:cNvSpPr/>
          <p:nvPr/>
        </p:nvSpPr>
        <p:spPr>
          <a:xfrm>
            <a:off x="4924424" y="3243263"/>
            <a:ext cx="2200275" cy="18573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80C202F-E340-7B65-F00A-BE1B92DA1F0D}"/>
              </a:ext>
            </a:extLst>
          </p:cNvPr>
          <p:cNvSpPr/>
          <p:nvPr/>
        </p:nvSpPr>
        <p:spPr>
          <a:xfrm>
            <a:off x="5181599" y="4171946"/>
            <a:ext cx="1552575" cy="2286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077360B-2A20-28C3-6EF0-B7793140D19E}"/>
              </a:ext>
            </a:extLst>
          </p:cNvPr>
          <p:cNvSpPr txBox="1"/>
          <p:nvPr/>
        </p:nvSpPr>
        <p:spPr>
          <a:xfrm>
            <a:off x="214312" y="1560194"/>
            <a:ext cx="11571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3.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type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O tipo de dado dos componentes.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Exemplo: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VertexAttribPointerType.Float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VertexAttribPointerType.Int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40968027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D4FDD0-8221-569D-0AC4-6AD4A7B7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3233737"/>
            <a:ext cx="6534150" cy="3905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7DAE4D7-2241-6656-6051-4FB93C2E9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3940968"/>
            <a:ext cx="6172200" cy="86677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6CFECA5-E7FB-9625-BF4D-10DE51CACB55}"/>
              </a:ext>
            </a:extLst>
          </p:cNvPr>
          <p:cNvSpPr/>
          <p:nvPr/>
        </p:nvSpPr>
        <p:spPr>
          <a:xfrm>
            <a:off x="7172325" y="3252788"/>
            <a:ext cx="466724" cy="17621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80C202F-E340-7B65-F00A-BE1B92DA1F0D}"/>
              </a:ext>
            </a:extLst>
          </p:cNvPr>
          <p:cNvSpPr/>
          <p:nvPr/>
        </p:nvSpPr>
        <p:spPr>
          <a:xfrm>
            <a:off x="6677025" y="4171947"/>
            <a:ext cx="942974" cy="20955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077360B-2A20-28C3-6EF0-B7793140D19E}"/>
              </a:ext>
            </a:extLst>
          </p:cNvPr>
          <p:cNvSpPr txBox="1"/>
          <p:nvPr/>
        </p:nvSpPr>
        <p:spPr>
          <a:xfrm>
            <a:off x="214312" y="1560194"/>
            <a:ext cx="11571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4.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normalized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Indica se os dados devem ser normalizados.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Se for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os dados serão mapeados para o intervalo [0, 1] ou [-1, 1].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Se for false, os dados serão passados diretamente.</a:t>
            </a:r>
          </a:p>
        </p:txBody>
      </p:sp>
    </p:spTree>
    <p:extLst>
      <p:ext uri="{BB962C8B-B14F-4D97-AF65-F5344CB8AC3E}">
        <p14:creationId xmlns:p14="http://schemas.microsoft.com/office/powerpoint/2010/main" val="2006563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D4FDD0-8221-569D-0AC4-6AD4A7B7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3233737"/>
            <a:ext cx="6534150" cy="3905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7DAE4D7-2241-6656-6051-4FB93C2E9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3940968"/>
            <a:ext cx="6172200" cy="86677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6CFECA5-E7FB-9625-BF4D-10DE51CACB55}"/>
              </a:ext>
            </a:extLst>
          </p:cNvPr>
          <p:cNvSpPr/>
          <p:nvPr/>
        </p:nvSpPr>
        <p:spPr>
          <a:xfrm>
            <a:off x="7648574" y="3252788"/>
            <a:ext cx="1381125" cy="21431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80C202F-E340-7B65-F00A-BE1B92DA1F0D}"/>
              </a:ext>
            </a:extLst>
          </p:cNvPr>
          <p:cNvSpPr/>
          <p:nvPr/>
        </p:nvSpPr>
        <p:spPr>
          <a:xfrm>
            <a:off x="7543799" y="4171947"/>
            <a:ext cx="571499" cy="2000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077360B-2A20-28C3-6EF0-B7793140D19E}"/>
              </a:ext>
            </a:extLst>
          </p:cNvPr>
          <p:cNvSpPr txBox="1"/>
          <p:nvPr/>
        </p:nvSpPr>
        <p:spPr>
          <a:xfrm>
            <a:off x="214312" y="236219"/>
            <a:ext cx="115712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5.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stride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O deslocamento em bytes entre o início de um conjunto de atributos e o início do próximo conjunto de atributos.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Se os dados são contíguos, pode ser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Exemplo: Para vértices contendo posição (3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 e cor (3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), o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stride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seria 6 *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58513EB-51AA-81BC-A81B-2F588836FD51}"/>
              </a:ext>
            </a:extLst>
          </p:cNvPr>
          <p:cNvSpPr txBox="1"/>
          <p:nvPr/>
        </p:nvSpPr>
        <p:spPr>
          <a:xfrm>
            <a:off x="181137" y="6305102"/>
            <a:ext cx="1157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NOTA: eu coloquei em 0 e funcionou </a:t>
            </a:r>
          </a:p>
        </p:txBody>
      </p:sp>
    </p:spTree>
    <p:extLst>
      <p:ext uri="{BB962C8B-B14F-4D97-AF65-F5344CB8AC3E}">
        <p14:creationId xmlns:p14="http://schemas.microsoft.com/office/powerpoint/2010/main" val="13003755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D4FDD0-8221-569D-0AC4-6AD4A7B78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925" y="3233737"/>
            <a:ext cx="6534150" cy="39052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7DAE4D7-2241-6656-6051-4FB93C2E9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925" y="3940968"/>
            <a:ext cx="6172200" cy="866775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56CFECA5-E7FB-9625-BF4D-10DE51CACB55}"/>
              </a:ext>
            </a:extLst>
          </p:cNvPr>
          <p:cNvSpPr/>
          <p:nvPr/>
        </p:nvSpPr>
        <p:spPr>
          <a:xfrm>
            <a:off x="9067799" y="3252787"/>
            <a:ext cx="171449" cy="18573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80C202F-E340-7B65-F00A-BE1B92DA1F0D}"/>
              </a:ext>
            </a:extLst>
          </p:cNvPr>
          <p:cNvSpPr/>
          <p:nvPr/>
        </p:nvSpPr>
        <p:spPr>
          <a:xfrm>
            <a:off x="8067674" y="4171947"/>
            <a:ext cx="533399" cy="2095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0E1FCFA-63EA-9883-6562-3AEE7B7D5403}"/>
              </a:ext>
            </a:extLst>
          </p:cNvPr>
          <p:cNvSpPr txBox="1"/>
          <p:nvPr/>
        </p:nvSpPr>
        <p:spPr>
          <a:xfrm>
            <a:off x="214312" y="236219"/>
            <a:ext cx="115712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6. offset: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O deslocamento em bytes a partir do início do buffer até o primeiro componente do atributo.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Geralmente é 0 se os dados do atributo começam no início do buffer.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Exemplo: Se a posição começa no início do buffer, o offset seria 0.</a:t>
            </a:r>
          </a:p>
        </p:txBody>
      </p:sp>
    </p:spTree>
    <p:extLst>
      <p:ext uri="{BB962C8B-B14F-4D97-AF65-F5344CB8AC3E}">
        <p14:creationId xmlns:p14="http://schemas.microsoft.com/office/powerpoint/2010/main" val="30820390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47716CC-FD99-10D8-7ECA-FC246CD87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075" y="3152775"/>
            <a:ext cx="33718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556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A3C5EF5-067C-7711-A9B5-CC5D287FE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11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7C6CA99-BDE8-E7C5-2BBB-7F6C1B6E5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3005137"/>
            <a:ext cx="48006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5531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90C6A9-19F6-E62E-F576-0C3315A5CDF3}"/>
              </a:ext>
            </a:extLst>
          </p:cNvPr>
          <p:cNvSpPr txBox="1"/>
          <p:nvPr/>
        </p:nvSpPr>
        <p:spPr>
          <a:xfrm>
            <a:off x="5122018" y="3244334"/>
            <a:ext cx="194797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  <a:latin typeface="Consolas" panose="020B0609020204030204" pitchFamily="49" charset="0"/>
              </a:rPr>
              <a:t>Bônus</a:t>
            </a:r>
          </a:p>
        </p:txBody>
      </p:sp>
    </p:spTree>
    <p:extLst>
      <p:ext uri="{BB962C8B-B14F-4D97-AF65-F5344CB8AC3E}">
        <p14:creationId xmlns:p14="http://schemas.microsoft.com/office/powerpoint/2010/main" val="1496635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9BB07F-169A-6F12-FA2C-57E205E2B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175" y="2843212"/>
            <a:ext cx="40576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597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A6468CA-57A2-CC4C-B274-D8DF2A293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2028825"/>
            <a:ext cx="4838700" cy="280035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84F7743-DB75-3242-D01C-B37019B35549}"/>
              </a:ext>
            </a:extLst>
          </p:cNvPr>
          <p:cNvSpPr txBox="1"/>
          <p:nvPr/>
        </p:nvSpPr>
        <p:spPr>
          <a:xfrm>
            <a:off x="188433" y="137250"/>
            <a:ext cx="1157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NOTA: a função ‘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’ em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glsl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aparentemente tem que ser obrigatoriamente em baixo. E não faça comentários com acentuação.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B01E974-EF07-13DF-5462-2CB8CD05B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33" y="3900956"/>
            <a:ext cx="3677163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0942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3EF3FE-0175-21C6-7C47-1E8A99E84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314450"/>
            <a:ext cx="4724400" cy="42291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D652B7A-308D-02FE-89A0-57F5EDA999B0}"/>
              </a:ext>
            </a:extLst>
          </p:cNvPr>
          <p:cNvSpPr txBox="1"/>
          <p:nvPr/>
        </p:nvSpPr>
        <p:spPr>
          <a:xfrm>
            <a:off x="188433" y="137250"/>
            <a:ext cx="11571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NOTA: infelizmente parece que não da pra converter para hexadecimal diretamente no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shader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de fragmento.</a:t>
            </a:r>
          </a:p>
        </p:txBody>
      </p:sp>
    </p:spTree>
    <p:extLst>
      <p:ext uri="{BB962C8B-B14F-4D97-AF65-F5344CB8AC3E}">
        <p14:creationId xmlns:p14="http://schemas.microsoft.com/office/powerpoint/2010/main" val="22004077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3B81C67-208F-BD03-B210-AD5571E8E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787" y="2671762"/>
            <a:ext cx="2638425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6701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7F1EE5-C068-901A-E89A-EC3367E62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3305175"/>
            <a:ext cx="63341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573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7E516CD-3180-EBD1-27FD-70A8C235E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50" y="2728912"/>
            <a:ext cx="46863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792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D55A1D7-E928-F130-3FE9-1573D9A75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012" y="3314700"/>
            <a:ext cx="74199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15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BE6A2FB-8DFC-FDB6-D39D-74CD87975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0" y="2743200"/>
            <a:ext cx="4000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4393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0B66CD2-15D6-CE24-309D-8F5AAF318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3300412"/>
            <a:ext cx="70485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56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E8F808A-04A0-9AD6-74CA-7A5365912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224212"/>
            <a:ext cx="44196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18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8DF93D5-3D27-1059-A1C7-4D0B9C535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362" y="3076575"/>
            <a:ext cx="56292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0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13656BF-6125-9742-B240-E7ED29510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5" y="2962275"/>
            <a:ext cx="58102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57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29BB07F-169A-6F12-FA2C-57E205E2B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175" y="2843212"/>
            <a:ext cx="4057650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23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8355985-005C-0F5E-8C77-03FAE9EB4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1700212"/>
            <a:ext cx="66675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683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358</Words>
  <Application>Microsoft Office PowerPoint</Application>
  <PresentationFormat>Widescreen</PresentationFormat>
  <Paragraphs>55</Paragraphs>
  <Slides>49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4" baseType="lpstr">
      <vt:lpstr>Aptos</vt:lpstr>
      <vt:lpstr>Aptos Display</vt:lpstr>
      <vt:lpstr>Arial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Morgana Stradivarius</dc:creator>
  <cp:lastModifiedBy>Morgana Stradivarius</cp:lastModifiedBy>
  <cp:revision>1</cp:revision>
  <dcterms:created xsi:type="dcterms:W3CDTF">2024-07-13T10:02:30Z</dcterms:created>
  <dcterms:modified xsi:type="dcterms:W3CDTF">2024-07-13T10:36:32Z</dcterms:modified>
</cp:coreProperties>
</file>