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22" r:id="rId2"/>
    <p:sldId id="407" r:id="rId3"/>
    <p:sldId id="449" r:id="rId4"/>
    <p:sldId id="430" r:id="rId5"/>
    <p:sldId id="426" r:id="rId6"/>
    <p:sldId id="431" r:id="rId7"/>
    <p:sldId id="451" r:id="rId8"/>
    <p:sldId id="427" r:id="rId9"/>
    <p:sldId id="428" r:id="rId10"/>
    <p:sldId id="425" r:id="rId11"/>
    <p:sldId id="429" r:id="rId12"/>
    <p:sldId id="423" r:id="rId13"/>
    <p:sldId id="424" r:id="rId14"/>
    <p:sldId id="433" r:id="rId15"/>
    <p:sldId id="461" r:id="rId16"/>
    <p:sldId id="436" r:id="rId17"/>
    <p:sldId id="435" r:id="rId18"/>
    <p:sldId id="437" r:id="rId19"/>
    <p:sldId id="432" r:id="rId20"/>
    <p:sldId id="434" r:id="rId21"/>
    <p:sldId id="421" r:id="rId22"/>
    <p:sldId id="441" r:id="rId23"/>
    <p:sldId id="440" r:id="rId24"/>
    <p:sldId id="439" r:id="rId25"/>
    <p:sldId id="438" r:id="rId26"/>
    <p:sldId id="452" r:id="rId27"/>
    <p:sldId id="454" r:id="rId28"/>
    <p:sldId id="455" r:id="rId29"/>
    <p:sldId id="456" r:id="rId30"/>
    <p:sldId id="457" r:id="rId31"/>
    <p:sldId id="458" r:id="rId32"/>
    <p:sldId id="459" r:id="rId33"/>
    <p:sldId id="460" r:id="rId34"/>
    <p:sldId id="453" r:id="rId35"/>
    <p:sldId id="444" r:id="rId36"/>
    <p:sldId id="408" r:id="rId37"/>
    <p:sldId id="409" r:id="rId38"/>
    <p:sldId id="445" r:id="rId39"/>
    <p:sldId id="410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4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4FA25D-6FFF-4245-B94B-C96253232BA7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5D5AB-A775-481D-8890-1958C85A10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18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303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97B804-BCAE-4A2E-B44B-8F470A0FF568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751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D05277-2909-2252-865C-0B9F33946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0D641C-363A-B5D2-2E3B-48BEA8EF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FF22EF-B326-21E9-3022-C6C4D6B6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18B20D-86F7-6294-CFAE-384FF463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DACE8F-F6E2-E4E1-91FA-E9253DD0E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21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E36F6-1361-5114-7382-3BD70C7E9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E92756A-6E33-E0C2-EED4-222140012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9A2A9B-2BAD-CB0B-4193-8BBF08A1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C699F5-6499-D98F-E5E2-20646E3A1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636733-7428-BDEB-3CA0-E2B8EEF8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4444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7F9DE8E-19FB-053A-AD1D-32951B8F52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DAF4F6E-FD39-2A1F-5A17-B5ADFEDFE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7113C6-8E37-1924-0778-C11F7ACF7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3D78FC-C6C7-8AA7-C21B-5523464C4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3892E5-9E24-8D8F-6CD5-C8C7E38B7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8984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417F0-390E-9F59-4BF9-C41D53607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B03EEE-F1D9-4768-884C-46C03D91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BC4ACE-7111-8D92-7A20-52993C425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50F233F-BA6C-8EAC-72E7-06C55115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20B0ED-D53E-2C27-6D63-B67A90F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00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132072-F366-9A6A-0B24-6965867E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6A50C1-9D30-7C08-16BB-9376F2718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4E8840-5329-B03E-1902-B064280E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287A2B-8FEC-D630-5224-AABA2D8E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C27BA4-F1B3-F83E-EB2B-78989C078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5314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BF2BB1-C99D-87EB-B849-0CB94C1E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E43A55-542B-AD93-A7D1-36C39B0CC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8ED584-EE69-4FF1-EE28-45A297046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99A465E-C963-5D4D-6083-5D0C1718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508C08-BBFB-19A9-C5CE-86A39AE9C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58AA12-F4AC-3207-4A47-1290C9EEC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3317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BA795-FFA1-D827-4A22-B3B6C9523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840E7F-F8F8-1B66-7961-22F54ED3EA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6B6D49D-4A09-9F80-AD3C-B44758CAB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67FC94-C3E9-7BBA-A1F1-0E5D1562B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2C0D5C8-833C-F3DA-C326-B4EBA6145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9993417-F651-A46B-CC5E-1D152A30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6F06F29-5F1F-CDEF-E2BC-700EAD8F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706A691-1E73-916D-3CF4-EB14C0E8E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999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ADAFF-5435-0F6B-6EAA-5F5E1F10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6501066-931C-BDD3-52BB-AAA985A83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1E0F5C-0661-8CFE-DA2B-CF4398CD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7F41512-4DFF-A334-3E69-F60D40E74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529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0EB9B44-FE1B-6FC1-A5D0-DE2EE536D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6246D1-9F40-A29B-F74B-49ABD468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14F1E0-29EC-62CC-CB36-9A71D9E1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2507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19016-9157-F6E1-AAE2-24E4AFDF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1AF2D-4CA6-09ED-C7F1-4D2C10A0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F6A0DE-853F-963C-288A-50673BFFF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CA11AC-5DBE-D9BC-5B14-741192EA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AFCE1D1-4363-81DA-7150-27EB5C95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000DD0-8DB5-E032-D44C-025085170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1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C06FD-522A-3460-657F-F05AF4B5B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AFE3DDB-E6FD-3895-B0D9-FB4905EA7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76196A-DEA1-779C-22A0-42D1EBD4D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F67AF7-F796-CB26-74C6-8D703F7B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5DAFBD-C6D5-9781-6D72-63AF4500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4F98D8-F7C6-4A02-4005-C88714341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978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0C053F0-CF5F-6088-8D6C-DCBB6A4C2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947AE2-2DC3-A890-8325-1FC8122D5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494DA5-DFD9-9618-8D48-B2D3A0C1EC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8D136B-EE88-4C7B-A343-B863F556F829}" type="datetimeFigureOut">
              <a:rPr lang="pt-BR" smtClean="0"/>
              <a:t>14/07/2024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FB9A1C-4B98-4C5B-48B6-67E02FBE06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4CBE15-CF17-F96C-81A3-3A7B97011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863B15-90E5-4E5F-81D0-F5091053C8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3148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4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F29B1C67-8AA3-9288-9F0C-113C83AD7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132" y="161878"/>
            <a:ext cx="2941983" cy="12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26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77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4938269" y="453343"/>
            <a:ext cx="5323401" cy="5478806"/>
            <a:chOff x="5124217" y="143513"/>
            <a:chExt cx="5323401" cy="547880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4E61785-6E6F-54AD-FD3F-B230C2F4BF62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7ECC78-1F01-2BA9-00A8-5E55A1815381}"/>
              </a:ext>
            </a:extLst>
          </p:cNvPr>
          <p:cNvSpPr txBox="1"/>
          <p:nvPr/>
        </p:nvSpPr>
        <p:spPr>
          <a:xfrm>
            <a:off x="7956968" y="57147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664147" y="62167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7CB578-2974-8684-1998-3458FD11AC04}"/>
              </a:ext>
            </a:extLst>
          </p:cNvPr>
          <p:cNvSpPr txBox="1"/>
          <p:nvPr/>
        </p:nvSpPr>
        <p:spPr>
          <a:xfrm>
            <a:off x="7985075" y="13447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799EFCE-CD28-2352-43B1-3795EAA3C87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664147" y="1837779"/>
            <a:ext cx="94448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2810211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4E61785-6E6F-54AD-FD3F-B230C2F4BF62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7ECC78-1F01-2BA9-00A8-5E55A1815381}"/>
              </a:ext>
            </a:extLst>
          </p:cNvPr>
          <p:cNvSpPr txBox="1"/>
          <p:nvPr/>
        </p:nvSpPr>
        <p:spPr>
          <a:xfrm>
            <a:off x="7956968" y="571478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664147" y="6216779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7CB578-2974-8684-1998-3458FD11AC04}"/>
              </a:ext>
            </a:extLst>
          </p:cNvPr>
          <p:cNvSpPr txBox="1"/>
          <p:nvPr/>
        </p:nvSpPr>
        <p:spPr>
          <a:xfrm>
            <a:off x="7985075" y="1344753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799EFCE-CD28-2352-43B1-3795EAA3C87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664147" y="1837779"/>
            <a:ext cx="94448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3531066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9463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E8664D5-8F08-3AC8-D922-4841E227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FB9D21-EBBB-DDEA-F2DE-6BFB45127B18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E3D8A4-06C2-BF3D-8E7F-17D31A2079BF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80367FD-CF13-D391-97CD-B9F2C30B8E93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F19B52-2797-E724-D08D-E51E0EBE437F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202F5-B099-2B70-707A-533D4673FAFA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E5FE497-1C42-EC43-4EB4-923392A8A930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E7239B8-EC8B-C5E9-95D6-25A26AFE6219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9FEE7A-0294-B62E-5C61-1441FD1E294F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53035EA1-6A52-342D-96A9-9D5303FC31C1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1107D89-8013-6530-E0EC-775A5243C438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7204C83-5961-11C0-3EEC-A7F5885640E3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FFE8C35-AA00-8B92-B808-55E25FD36116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584EE602-2383-02E3-B6F0-15EBB321BE56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8895F65-1525-38FC-B536-7E2FB02D0D13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754A464-61C5-2844-A8C2-9D8C1563F484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9F14FBEA-5F3F-A3D4-647D-5D7C452CC4CB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658061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float[300000];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int[]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triangleBuffer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int[600000];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private float[]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texCoordBuffer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= new float[200000];</a:t>
            </a:r>
          </a:p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int vertices = 0;</a:t>
            </a:r>
          </a:p>
          <a:p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float u;</a:t>
            </a: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float v;</a:t>
            </a:r>
          </a:p>
          <a:p>
            <a:endParaRPr lang="fr-F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chemeClr val="bg1"/>
                </a:solidFill>
                <a:latin typeface="Consolas" panose="020B0609020204030204" pitchFamily="49" charset="0"/>
              </a:rPr>
              <a:t>private bool hasTexture = false;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7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flush() {   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GL.GenBuffers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(1, out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this.VBO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GL.BindBuffer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this.VBO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GL.BufferData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BufferTarget.ArrayBuffer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this.vertexBuffer.Length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this.vertexBuffer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BufferUsageHint.StaticDraw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GL.VertexAttribPointer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(0, 3,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VertexAttribPointerType.Float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, false, 0, 0);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GL.EnableVertexAttribArray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(0);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[...]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10955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4721C80-C74B-122F-3092-481CA84080B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844E34-B188-5E9D-9E2E-AC3903009040}"/>
              </a:ext>
            </a:extLst>
          </p:cNvPr>
          <p:cNvSpPr txBox="1"/>
          <p:nvPr/>
        </p:nvSpPr>
        <p:spPr>
          <a:xfrm>
            <a:off x="0" y="-1"/>
            <a:ext cx="121920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x,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y,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z)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[this.vertices * 3 + 0] = 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[this.vertices * 3 + 1] = y;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vertexBuffer</a:t>
            </a:r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[this.vertices * 3 + 2] = z;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if(this.hasTexture) {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2 + 0]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this.u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this.texCoordBuffer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this.vertices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 * 2 + 1] = </a:t>
            </a:r>
            <a:r>
              <a:rPr lang="en-US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</a:t>
            </a:r>
            <a:r>
              <a:rPr lang="en-US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this.vertices++;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if(this.vertices % 4 == 0) {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int _vertex = this.vertices - 4;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primeiro Triângulo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+ 0] = 0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+ 1] = 1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+ 2] = 2 + _vertex;</a:t>
            </a:r>
          </a:p>
          <a:p>
            <a:endParaRPr lang="fr-F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// segundo Triângulo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+ 3] = 0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+ 4] = 2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    this.triangleBuffer[_vertex * 6 + 5] = 3 + _vertex;</a:t>
            </a:r>
          </a:p>
          <a:p>
            <a:r>
              <a:rPr lang="fr-F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tex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u,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v) {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this.hasTexture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this.u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u;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sz="1200" dirty="0" err="1">
                <a:solidFill>
                  <a:schemeClr val="bg1"/>
                </a:solidFill>
                <a:latin typeface="Consolas" panose="020B0609020204030204" pitchFamily="49" charset="0"/>
              </a:rPr>
              <a:t>this.v</a:t>
            </a:r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 = v;</a:t>
            </a:r>
          </a:p>
          <a:p>
            <a:r>
              <a:rPr lang="pt-BR" sz="12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102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B4E61785-6E6F-54AD-FD3F-B230C2F4BF62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E7ECC78-1F01-2BA9-00A8-5E55A1815381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1C7CB578-2974-8684-1998-3458FD11AC04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3799EFCE-CD28-2352-43B1-3795EAA3C87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</p:spTree>
    <p:extLst>
      <p:ext uri="{BB962C8B-B14F-4D97-AF65-F5344CB8AC3E}">
        <p14:creationId xmlns:p14="http://schemas.microsoft.com/office/powerpoint/2010/main" val="3698251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1963666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E8664D5-8F08-3AC8-D922-4841E227E7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FB9D21-EBBB-DDEA-F2DE-6BFB45127B18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E3D8A4-06C2-BF3D-8E7F-17D31A2079BF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E80367FD-CF13-D391-97CD-B9F2C30B8E93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F19B52-2797-E724-D08D-E51E0EBE437F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202F5-B099-2B70-707A-533D4673FAFA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DE5FE497-1C42-EC43-4EB4-923392A8A930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E7239B8-EC8B-C5E9-95D6-25A26AFE6219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D49FEE7A-0294-B62E-5C61-1441FD1E294F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89988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Matrix4.CreateFromAxisAngle(new Vector3(0.5f, 1.0f, -3.0f),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GLFW.GetTime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Matrix4.CreateTranslation(new Vector3(0.0f, 0.0f, -10.0f));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32183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3C6D5CC1-C7B0-745D-7327-92AA1E8C8263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9FFC8E3-B368-39EA-268E-06DA278523D5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F58B1D81-AD8C-AD5E-3AA9-202665D78608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60E6355-F55E-C36B-3E9B-0F1C44664511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891D4490-0C9F-7D9C-D11B-59A1887A6F26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266C1FC-077A-A427-C897-967482EEA46E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606FADBB-721E-070A-7FFC-6E4F99191D04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EAD59B1-3C1D-F607-65F2-3DB8A21E8DBB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</p:spTree>
    <p:extLst>
      <p:ext uri="{BB962C8B-B14F-4D97-AF65-F5344CB8AC3E}">
        <p14:creationId xmlns:p14="http://schemas.microsoft.com/office/powerpoint/2010/main" val="3823969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503B54B-F689-36C6-366F-CFFC628CB4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6257" y="3402795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Top"/>
            <a:lightRig rig="threePt" dir="t"/>
          </a:scene3d>
        </p:spPr>
      </p:pic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9280337B-8226-800A-E447-6815FDB4FF3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pic>
        <p:nvPicPr>
          <p:cNvPr id="13" name="Imagem 1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35F5B54-AC7A-B631-3933-74769C9C52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9" name="Imagem 18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10C1A70D-F0F8-622E-4D6E-1C5ABBE711C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5CE04F1C-7140-0865-3555-38A7BC46275B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183D3C8-4080-1A0E-5C9C-0C3421A2B690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E425CB26-2E8D-D14E-8659-51AC79738899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D3DDFDA8-E5CA-1683-1F08-5F484A334512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236CC01-FB48-8B83-CD0B-42C6FED5E18E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4AB6E30-F3B2-F85E-5FE9-71619444662F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F6661A6-DC76-A85A-527E-01D308E0D681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17B33406-9A95-B478-B325-F942A7CF30AA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082937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FE8664D5-8F08-3AC8-D922-4841E227E7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6220" y="1438440"/>
            <a:ext cx="3600000" cy="3600000"/>
          </a:xfrm>
          <a:prstGeom prst="rect">
            <a:avLst/>
          </a:prstGeom>
          <a:ln w="38100">
            <a:noFill/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23" name="Imagem 2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4ED21D7F-DD78-1E12-2001-A2B2DA4F6B7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665" y="117178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09" y="5362260"/>
            <a:ext cx="14511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14FB9D21-EBBB-DDEA-F2DE-6BFB45127B18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DF19B52-2797-E724-D08D-E51E0EBE437F}"/>
              </a:ext>
            </a:extLst>
          </p:cNvPr>
          <p:cNvSpPr txBox="1"/>
          <p:nvPr/>
        </p:nvSpPr>
        <p:spPr>
          <a:xfrm>
            <a:off x="6160176" y="363678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pic>
        <p:nvPicPr>
          <p:cNvPr id="13" name="Imagem 1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035F5B54-AC7A-B631-3933-74769C9C52C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Left"/>
            <a:lightRig rig="threePt" dir="t"/>
          </a:scene3d>
        </p:spPr>
      </p:pic>
      <p:pic>
        <p:nvPicPr>
          <p:cNvPr id="14" name="Imagem 1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A9BA7F22-CAFD-750B-A8EC-963FF0EA662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ln w="38100">
            <a:solidFill>
              <a:schemeClr val="tx1"/>
            </a:solidFill>
            <a:prstDash val="dash"/>
          </a:ln>
          <a:scene3d>
            <a:camera prst="isometricOffAxis1Right"/>
            <a:lightRig rig="threePt" dir="t"/>
          </a:scene3d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A150D0F6-998F-3B80-9680-51B1E736B6E7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7E08E1-0254-C7F5-39D5-32669A0B106E}"/>
              </a:ext>
            </a:extLst>
          </p:cNvPr>
          <p:cNvSpPr txBox="1"/>
          <p:nvPr/>
        </p:nvSpPr>
        <p:spPr>
          <a:xfrm>
            <a:off x="7703694" y="571478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926AE20-63C5-86FD-6268-E79D4542AD34}"/>
              </a:ext>
            </a:extLst>
          </p:cNvPr>
          <p:cNvSpPr txBox="1"/>
          <p:nvPr/>
        </p:nvSpPr>
        <p:spPr>
          <a:xfrm>
            <a:off x="7731801" y="1344753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F358CE12-3C0C-67A6-ACC3-08275BAE65E2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9E3D8A4-06C2-BF3D-8E7F-17D31A2079BF}"/>
              </a:ext>
            </a:extLst>
          </p:cNvPr>
          <p:cNvSpPr txBox="1"/>
          <p:nvPr/>
        </p:nvSpPr>
        <p:spPr>
          <a:xfrm>
            <a:off x="6132070" y="4733705"/>
            <a:ext cx="1451038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8D7202F5-B099-2B70-707A-533D4673FAFA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09440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DBD7DBF-B6A1-D7D9-5BF3-48790AA7451D}"/>
              </a:ext>
            </a:extLst>
          </p:cNvPr>
          <p:cNvSpPr txBox="1"/>
          <p:nvPr/>
        </p:nvSpPr>
        <p:spPr>
          <a:xfrm>
            <a:off x="4410873" y="6216779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F16C2F5-7EEC-01BD-F42B-FF4EE100EF51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194AE0-984D-5E01-68E2-B695D14EDD87}"/>
              </a:ext>
            </a:extLst>
          </p:cNvPr>
          <p:cNvSpPr txBox="1"/>
          <p:nvPr/>
        </p:nvSpPr>
        <p:spPr>
          <a:xfrm>
            <a:off x="4410873" y="1837779"/>
            <a:ext cx="1451039" cy="369332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77576D42-5C21-EF8B-A9BF-8CE9889B7968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0535E94B-45B9-6136-F4F7-142932C88653}"/>
              </a:ext>
            </a:extLst>
          </p:cNvPr>
          <p:cNvSpPr txBox="1"/>
          <p:nvPr/>
        </p:nvSpPr>
        <p:spPr>
          <a:xfrm>
            <a:off x="10448073" y="5362260"/>
            <a:ext cx="14510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1F09F6-89AF-0390-71C9-7364732D2BDE}"/>
              </a:ext>
            </a:extLst>
          </p:cNvPr>
          <p:cNvSpPr txBox="1"/>
          <p:nvPr/>
        </p:nvSpPr>
        <p:spPr>
          <a:xfrm>
            <a:off x="269187" y="2690336"/>
            <a:ext cx="23374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z1 = 0.5f;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029ECCE-6DB8-473E-2038-DEB27C96CD4B}"/>
              </a:ext>
            </a:extLst>
          </p:cNvPr>
          <p:cNvSpPr txBox="1"/>
          <p:nvPr/>
        </p:nvSpPr>
        <p:spPr>
          <a:xfrm>
            <a:off x="2839248" y="5235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E5AC44E4-CDE0-E534-7587-9A7FF37BD3CC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ABC620D-4E0A-E8FA-3509-41EED580CEDA}"/>
              </a:ext>
            </a:extLst>
          </p:cNvPr>
          <p:cNvSpPr txBox="1"/>
          <p:nvPr/>
        </p:nvSpPr>
        <p:spPr>
          <a:xfrm>
            <a:off x="2839248" y="85670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D02411F6-8255-8607-B1B2-B26C66740509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5546276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0738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25893B-79E6-C84F-F85B-FB213BA4D121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14" name="Imagem 1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44F747E1-E6BA-342A-F694-BE1B6BFAD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E754570-0833-DB53-4C38-C32A08F4742D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>
              <a:extLst>
                <a:ext uri="{FF2B5EF4-FFF2-40B4-BE49-F238E27FC236}">
                  <a16:creationId xmlns:a16="http://schemas.microsoft.com/office/drawing/2014/main" id="{0FD9E021-C9DA-A510-0FC3-E843A45A163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70A060-ED88-BD4B-B017-FDBDACC2A207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28" name="Imagem 2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C6DA29A6-C333-B3B3-F939-0825DCD3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29" name="Triângulo Retângulo 28">
              <a:extLst>
                <a:ext uri="{FF2B5EF4-FFF2-40B4-BE49-F238E27FC236}">
                  <a16:creationId xmlns:a16="http://schemas.microsoft.com/office/drawing/2014/main" id="{8D7750CD-C3ED-A0A0-FAA4-B01248A47277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Retângulo 29">
              <a:extLst>
                <a:ext uri="{FF2B5EF4-FFF2-40B4-BE49-F238E27FC236}">
                  <a16:creationId xmlns:a16="http://schemas.microsoft.com/office/drawing/2014/main" id="{247DAAB0-5207-F277-4C39-FF08469EDBFF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98813F-0B9F-12D8-C72D-55CE432E4FA5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195FB736-0863-AA81-2100-266AAA5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3" name="Triângulo Retângulo 32">
              <a:extLst>
                <a:ext uri="{FF2B5EF4-FFF2-40B4-BE49-F238E27FC236}">
                  <a16:creationId xmlns:a16="http://schemas.microsoft.com/office/drawing/2014/main" id="{26E7CF34-1BFF-A9A3-773D-CBD6BF47EE42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riângulo Retângulo 33">
              <a:extLst>
                <a:ext uri="{FF2B5EF4-FFF2-40B4-BE49-F238E27FC236}">
                  <a16:creationId xmlns:a16="http://schemas.microsoft.com/office/drawing/2014/main" id="{DFB9082F-4161-193C-379F-46734C6CE10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624050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25893B-79E6-C84F-F85B-FB213BA4D121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14" name="Imagem 1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44F747E1-E6BA-342A-F694-BE1B6BFAD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E754570-0833-DB53-4C38-C32A08F4742D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>
              <a:extLst>
                <a:ext uri="{FF2B5EF4-FFF2-40B4-BE49-F238E27FC236}">
                  <a16:creationId xmlns:a16="http://schemas.microsoft.com/office/drawing/2014/main" id="{0FD9E021-C9DA-A510-0FC3-E843A45A163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70A060-ED88-BD4B-B017-FDBDACC2A207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28" name="Imagem 2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C6DA29A6-C333-B3B3-F939-0825DCD3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29" name="Triângulo Retângulo 28">
              <a:extLst>
                <a:ext uri="{FF2B5EF4-FFF2-40B4-BE49-F238E27FC236}">
                  <a16:creationId xmlns:a16="http://schemas.microsoft.com/office/drawing/2014/main" id="{8D7750CD-C3ED-A0A0-FAA4-B01248A47277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Retângulo 29">
              <a:extLst>
                <a:ext uri="{FF2B5EF4-FFF2-40B4-BE49-F238E27FC236}">
                  <a16:creationId xmlns:a16="http://schemas.microsoft.com/office/drawing/2014/main" id="{247DAAB0-5207-F277-4C39-FF08469EDBFF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98813F-0B9F-12D8-C72D-55CE432E4FA5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195FB736-0863-AA81-2100-266AAA5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3" name="Triângulo Retângulo 32">
              <a:extLst>
                <a:ext uri="{FF2B5EF4-FFF2-40B4-BE49-F238E27FC236}">
                  <a16:creationId xmlns:a16="http://schemas.microsoft.com/office/drawing/2014/main" id="{26E7CF34-1BFF-A9A3-773D-CBD6BF47EE42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riângulo Retângulo 33">
              <a:extLst>
                <a:ext uri="{FF2B5EF4-FFF2-40B4-BE49-F238E27FC236}">
                  <a16:creationId xmlns:a16="http://schemas.microsoft.com/office/drawing/2014/main" id="{DFB9082F-4161-193C-379F-46734C6CE10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0CE62FFC-632F-01AC-F33E-BC705632BA00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BC4F7FBA-26CD-26C4-D0A8-D0EB3E310980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C9F8F190-478C-0B3B-744C-1ED50CF99648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F0D8478B-5895-27F7-68F8-3DDE414AB837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63DA49-8A8B-CB2E-2161-324AD731E923}"/>
              </a:ext>
            </a:extLst>
          </p:cNvPr>
          <p:cNvSpPr txBox="1"/>
          <p:nvPr/>
        </p:nvSpPr>
        <p:spPr>
          <a:xfrm>
            <a:off x="10932696" y="5975207"/>
            <a:ext cx="107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0, 1, 2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0, 2, 3</a:t>
            </a:r>
          </a:p>
        </p:txBody>
      </p:sp>
    </p:spTree>
    <p:extLst>
      <p:ext uri="{BB962C8B-B14F-4D97-AF65-F5344CB8AC3E}">
        <p14:creationId xmlns:p14="http://schemas.microsoft.com/office/powerpoint/2010/main" val="5278857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287AB76-DBC1-1735-7746-737ED7CEFC09}"/>
              </a:ext>
            </a:extLst>
          </p:cNvPr>
          <p:cNvGrpSpPr/>
          <p:nvPr/>
        </p:nvGrpSpPr>
        <p:grpSpPr>
          <a:xfrm flipH="1">
            <a:off x="3443837" y="1184269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4" name="Imagem 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8406A5EF-84E3-3296-F67C-20D5D771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5" name="Triângulo Retângulo 4">
              <a:extLst>
                <a:ext uri="{FF2B5EF4-FFF2-40B4-BE49-F238E27FC236}">
                  <a16:creationId xmlns:a16="http://schemas.microsoft.com/office/drawing/2014/main" id="{2CA114E3-C86B-2741-9DB9-0B984FD950F8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Retângulo 5">
              <a:extLst>
                <a:ext uri="{FF2B5EF4-FFF2-40B4-BE49-F238E27FC236}">
                  <a16:creationId xmlns:a16="http://schemas.microsoft.com/office/drawing/2014/main" id="{7A9F66BC-23F5-47B1-4E22-AC5F8A48393B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2EEAA41-4539-C40A-A409-1580509EAFE5}"/>
              </a:ext>
            </a:extLst>
          </p:cNvPr>
          <p:cNvGrpSpPr/>
          <p:nvPr/>
        </p:nvGrpSpPr>
        <p:grpSpPr>
          <a:xfrm flipH="1">
            <a:off x="5834046" y="1439641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8" name="Imagem 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A639971C-1C7E-339F-6ADE-76983649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AA2A2809-68A6-F991-6749-51BB9622A789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>
              <a:extLst>
                <a:ext uri="{FF2B5EF4-FFF2-40B4-BE49-F238E27FC236}">
                  <a16:creationId xmlns:a16="http://schemas.microsoft.com/office/drawing/2014/main" id="{932F919D-E7AE-AF9F-47F0-4EC559465FB1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C8961A8-8445-9DD5-BC09-492EB49AA131}"/>
              </a:ext>
            </a:extLst>
          </p:cNvPr>
          <p:cNvGrpSpPr/>
          <p:nvPr/>
        </p:nvGrpSpPr>
        <p:grpSpPr>
          <a:xfrm flipH="1">
            <a:off x="4198804" y="34123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1400AA5-4CE7-4E2B-5D66-AA87914DE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5" name="Triângulo Retângulo 14">
              <a:extLst>
                <a:ext uri="{FF2B5EF4-FFF2-40B4-BE49-F238E27FC236}">
                  <a16:creationId xmlns:a16="http://schemas.microsoft.com/office/drawing/2014/main" id="{4E792EDD-911B-56B4-0F55-2893A85591BA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Retângulo 17">
              <a:extLst>
                <a:ext uri="{FF2B5EF4-FFF2-40B4-BE49-F238E27FC236}">
                  <a16:creationId xmlns:a16="http://schemas.microsoft.com/office/drawing/2014/main" id="{F9D2F02C-5F00-57E5-33FB-A4BFA6155E96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39160750-F27B-0EAC-E3A7-21E734F45757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36" name="Imagem 35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928C669C-6F7D-C032-41FA-B10B7D468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7" name="Triângulo Retângulo 36">
              <a:extLst>
                <a:ext uri="{FF2B5EF4-FFF2-40B4-BE49-F238E27FC236}">
                  <a16:creationId xmlns:a16="http://schemas.microsoft.com/office/drawing/2014/main" id="{4752BDBF-BC1A-226B-62B0-105F7391379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riângulo Retângulo 37">
              <a:extLst>
                <a:ext uri="{FF2B5EF4-FFF2-40B4-BE49-F238E27FC236}">
                  <a16:creationId xmlns:a16="http://schemas.microsoft.com/office/drawing/2014/main" id="{90BEA773-D0BD-E1EB-A6C2-F2E9DEB2F91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7911EA8-F0A9-E65C-E6D9-33810ABC4DA3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40" name="Imagem 39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6DCAAA91-E0DF-0893-4CF3-A4188675B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1" name="Triângulo Retângulo 40">
              <a:extLst>
                <a:ext uri="{FF2B5EF4-FFF2-40B4-BE49-F238E27FC236}">
                  <a16:creationId xmlns:a16="http://schemas.microsoft.com/office/drawing/2014/main" id="{D4591978-7ABC-D1D0-590E-3A745BAAC022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Retângulo 41">
              <a:extLst>
                <a:ext uri="{FF2B5EF4-FFF2-40B4-BE49-F238E27FC236}">
                  <a16:creationId xmlns:a16="http://schemas.microsoft.com/office/drawing/2014/main" id="{BCC89687-27F5-EDD5-6DD4-3C26FC62D3AE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1DE555E-A6E5-6242-970B-F4D8D5A72EF6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44" name="Imagem 43">
              <a:extLst>
                <a:ext uri="{FF2B5EF4-FFF2-40B4-BE49-F238E27FC236}">
                  <a16:creationId xmlns:a16="http://schemas.microsoft.com/office/drawing/2014/main" id="{595F809C-A6F1-8EB9-BC16-9ACD1B3C0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5" name="Triângulo Retângulo 44">
              <a:extLst>
                <a:ext uri="{FF2B5EF4-FFF2-40B4-BE49-F238E27FC236}">
                  <a16:creationId xmlns:a16="http://schemas.microsoft.com/office/drawing/2014/main" id="{BB8B466D-30AD-E1A3-62C3-6B177FD135BC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Retângulo 45">
              <a:extLst>
                <a:ext uri="{FF2B5EF4-FFF2-40B4-BE49-F238E27FC236}">
                  <a16:creationId xmlns:a16="http://schemas.microsoft.com/office/drawing/2014/main" id="{4892858D-8A2D-AF95-A672-C49A0DDDB877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08432D6E-BFAC-CBEE-F217-1FB41AC2A9B6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41A726A-23F0-60A8-CA2F-C4DB5C48EBA0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74237566-1ED9-1A8C-70BE-73F95A824775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FA87E24-FEFB-B7DE-9014-6C7BA094EE5F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53A18EC-769D-A600-7A4C-3C1785D17FCB}"/>
              </a:ext>
            </a:extLst>
          </p:cNvPr>
          <p:cNvSpPr txBox="1"/>
          <p:nvPr/>
        </p:nvSpPr>
        <p:spPr>
          <a:xfrm>
            <a:off x="10932696" y="5975207"/>
            <a:ext cx="1071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4, 5, 6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4, 6, 7</a:t>
            </a:r>
          </a:p>
        </p:txBody>
      </p:sp>
    </p:spTree>
    <p:extLst>
      <p:ext uri="{BB962C8B-B14F-4D97-AF65-F5344CB8AC3E}">
        <p14:creationId xmlns:p14="http://schemas.microsoft.com/office/powerpoint/2010/main" val="3957937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896EDFF-D076-97F7-6FE1-C499DCCF0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000" y="1629000"/>
            <a:ext cx="3600000" cy="360000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5B591665-E0DF-37C0-6030-74D3164A0833}"/>
              </a:ext>
            </a:extLst>
          </p:cNvPr>
          <p:cNvSpPr/>
          <p:nvPr/>
        </p:nvSpPr>
        <p:spPr>
          <a:xfrm>
            <a:off x="77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E19ABE7-275E-EFF0-FDF1-6A00C6831B07}"/>
              </a:ext>
            </a:extLst>
          </p:cNvPr>
          <p:cNvSpPr txBox="1"/>
          <p:nvPr/>
        </p:nvSpPr>
        <p:spPr>
          <a:xfrm>
            <a:off x="3373952" y="5485058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8FA54D-C2D4-59AA-3453-BFCA48BD4FC7}"/>
              </a:ext>
            </a:extLst>
          </p:cNvPr>
          <p:cNvSpPr txBox="1"/>
          <p:nvPr/>
        </p:nvSpPr>
        <p:spPr>
          <a:xfrm>
            <a:off x="3266860" y="984769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CB9E57C-557A-E647-4029-1D639B7F692D}"/>
              </a:ext>
            </a:extLst>
          </p:cNvPr>
          <p:cNvSpPr txBox="1"/>
          <p:nvPr/>
        </p:nvSpPr>
        <p:spPr>
          <a:xfrm>
            <a:off x="7746032" y="9234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5688D9D-C15E-45E5-17D7-54329A98DC8A}"/>
              </a:ext>
            </a:extLst>
          </p:cNvPr>
          <p:cNvSpPr txBox="1"/>
          <p:nvPr/>
        </p:nvSpPr>
        <p:spPr>
          <a:xfrm>
            <a:off x="7938085" y="5485058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4799C8A-7749-6372-7ADF-6AA4CD7A392A}"/>
              </a:ext>
            </a:extLst>
          </p:cNvPr>
          <p:cNvGrpSpPr/>
          <p:nvPr/>
        </p:nvGrpSpPr>
        <p:grpSpPr>
          <a:xfrm>
            <a:off x="4076467" y="372113"/>
            <a:ext cx="5150349" cy="5027780"/>
            <a:chOff x="5124217" y="676913"/>
            <a:chExt cx="5150349" cy="5027780"/>
          </a:xfrm>
        </p:grpSpPr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83F82334-6415-EB5C-65BA-542DAEB0B3D5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5523750" y="5533800"/>
              <a:ext cx="402982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1AD66CDD-BC16-7770-9909-7A2ABB4053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1289569"/>
              <a:ext cx="0" cy="4181788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7B6BEAE-EADC-22BC-1772-CAF809BBE0AF}"/>
                </a:ext>
              </a:extLst>
            </p:cNvPr>
            <p:cNvSpPr txBox="1"/>
            <p:nvPr/>
          </p:nvSpPr>
          <p:spPr>
            <a:xfrm>
              <a:off x="9838228" y="5335361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+X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7C77E57-0B81-58DF-6C1B-DF1E0D9725CB}"/>
                </a:ext>
              </a:extLst>
            </p:cNvPr>
            <p:cNvSpPr txBox="1"/>
            <p:nvPr/>
          </p:nvSpPr>
          <p:spPr>
            <a:xfrm>
              <a:off x="5124217" y="676913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+Y</a:t>
              </a:r>
            </a:p>
          </p:txBody>
        </p:sp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895A7BCA-1DF8-D0A4-D83A-5AD02293D3B8}"/>
              </a:ext>
            </a:extLst>
          </p:cNvPr>
          <p:cNvSpPr/>
          <p:nvPr/>
        </p:nvSpPr>
        <p:spPr>
          <a:xfrm>
            <a:off x="77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BC5DB72-7FC0-975E-79E1-317EBC85BCC4}"/>
              </a:ext>
            </a:extLst>
          </p:cNvPr>
          <p:cNvSpPr/>
          <p:nvPr/>
        </p:nvSpPr>
        <p:spPr>
          <a:xfrm>
            <a:off x="4116000" y="50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60D7CDC3-E20D-B92B-E537-4C98166B555E}"/>
              </a:ext>
            </a:extLst>
          </p:cNvPr>
          <p:cNvSpPr/>
          <p:nvPr/>
        </p:nvSpPr>
        <p:spPr>
          <a:xfrm>
            <a:off x="4116000" y="144900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0EA9843-9D9E-797A-9B42-0A0CA2C0A89B}"/>
              </a:ext>
            </a:extLst>
          </p:cNvPr>
          <p:cNvSpPr txBox="1"/>
          <p:nvPr/>
        </p:nvSpPr>
        <p:spPr>
          <a:xfrm>
            <a:off x="10954623" y="5362260"/>
            <a:ext cx="944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06593CE4-90F9-4046-AEFF-9B570BC34A24}"/>
              </a:ext>
            </a:extLst>
          </p:cNvPr>
          <p:cNvSpPr txBox="1"/>
          <p:nvPr/>
        </p:nvSpPr>
        <p:spPr>
          <a:xfrm>
            <a:off x="269187" y="2690336"/>
            <a:ext cx="23374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x0 = -0.5f;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y0 = -0.5f;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x1 = 0.5f;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y1 = 0.5f;</a:t>
            </a:r>
          </a:p>
        </p:txBody>
      </p:sp>
    </p:spTree>
    <p:extLst>
      <p:ext uri="{BB962C8B-B14F-4D97-AF65-F5344CB8AC3E}">
        <p14:creationId xmlns:p14="http://schemas.microsoft.com/office/powerpoint/2010/main" val="1870981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25893B-79E6-C84F-F85B-FB213BA4D121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14" name="Imagem 1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44F747E1-E6BA-342A-F694-BE1B6BFAD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E754570-0833-DB53-4C38-C32A08F4742D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>
              <a:extLst>
                <a:ext uri="{FF2B5EF4-FFF2-40B4-BE49-F238E27FC236}">
                  <a16:creationId xmlns:a16="http://schemas.microsoft.com/office/drawing/2014/main" id="{0FD9E021-C9DA-A510-0FC3-E843A45A163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70A060-ED88-BD4B-B017-FDBDACC2A207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28" name="Imagem 2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C6DA29A6-C333-B3B3-F939-0825DCD3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29" name="Triângulo Retângulo 28">
              <a:extLst>
                <a:ext uri="{FF2B5EF4-FFF2-40B4-BE49-F238E27FC236}">
                  <a16:creationId xmlns:a16="http://schemas.microsoft.com/office/drawing/2014/main" id="{8D7750CD-C3ED-A0A0-FAA4-B01248A47277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Retângulo 29">
              <a:extLst>
                <a:ext uri="{FF2B5EF4-FFF2-40B4-BE49-F238E27FC236}">
                  <a16:creationId xmlns:a16="http://schemas.microsoft.com/office/drawing/2014/main" id="{247DAAB0-5207-F277-4C39-FF08469EDBFF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98813F-0B9F-12D8-C72D-55CE432E4FA5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195FB736-0863-AA81-2100-266AAA5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3" name="Triângulo Retângulo 32">
              <a:extLst>
                <a:ext uri="{FF2B5EF4-FFF2-40B4-BE49-F238E27FC236}">
                  <a16:creationId xmlns:a16="http://schemas.microsoft.com/office/drawing/2014/main" id="{26E7CF34-1BFF-A9A3-773D-CBD6BF47EE42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riângulo Retângulo 33">
              <a:extLst>
                <a:ext uri="{FF2B5EF4-FFF2-40B4-BE49-F238E27FC236}">
                  <a16:creationId xmlns:a16="http://schemas.microsoft.com/office/drawing/2014/main" id="{DFB9082F-4161-193C-379F-46734C6CE10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7" name="Elipse 6">
            <a:extLst>
              <a:ext uri="{FF2B5EF4-FFF2-40B4-BE49-F238E27FC236}">
                <a16:creationId xmlns:a16="http://schemas.microsoft.com/office/drawing/2014/main" id="{095FA71E-389F-754E-C1D3-A66D33517E15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DB79E0A-15E5-53C6-0EF0-6F6129216968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DFAF0619-4719-B906-47B4-E2134CADF289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84B28034-8C8A-6AFC-04C0-90089351585D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2FD2649-63F5-2334-5B18-F6B389E346AC}"/>
              </a:ext>
            </a:extLst>
          </p:cNvPr>
          <p:cNvSpPr txBox="1"/>
          <p:nvPr/>
        </p:nvSpPr>
        <p:spPr>
          <a:xfrm>
            <a:off x="10679485" y="5975207"/>
            <a:ext cx="1324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8, 9, 10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8, 10, 11</a:t>
            </a:r>
          </a:p>
        </p:txBody>
      </p:sp>
    </p:spTree>
    <p:extLst>
      <p:ext uri="{BB962C8B-B14F-4D97-AF65-F5344CB8AC3E}">
        <p14:creationId xmlns:p14="http://schemas.microsoft.com/office/powerpoint/2010/main" val="12437094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287AB76-DBC1-1735-7746-737ED7CEFC09}"/>
              </a:ext>
            </a:extLst>
          </p:cNvPr>
          <p:cNvGrpSpPr/>
          <p:nvPr/>
        </p:nvGrpSpPr>
        <p:grpSpPr>
          <a:xfrm flipH="1">
            <a:off x="3443837" y="1184269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4" name="Imagem 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8406A5EF-84E3-3296-F67C-20D5D771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5" name="Triângulo Retângulo 4">
              <a:extLst>
                <a:ext uri="{FF2B5EF4-FFF2-40B4-BE49-F238E27FC236}">
                  <a16:creationId xmlns:a16="http://schemas.microsoft.com/office/drawing/2014/main" id="{2CA114E3-C86B-2741-9DB9-0B984FD950F8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Retângulo 5">
              <a:extLst>
                <a:ext uri="{FF2B5EF4-FFF2-40B4-BE49-F238E27FC236}">
                  <a16:creationId xmlns:a16="http://schemas.microsoft.com/office/drawing/2014/main" id="{7A9F66BC-23F5-47B1-4E22-AC5F8A48393B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2EEAA41-4539-C40A-A409-1580509EAFE5}"/>
              </a:ext>
            </a:extLst>
          </p:cNvPr>
          <p:cNvGrpSpPr/>
          <p:nvPr/>
        </p:nvGrpSpPr>
        <p:grpSpPr>
          <a:xfrm flipH="1">
            <a:off x="5834046" y="1439641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8" name="Imagem 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A639971C-1C7E-339F-6ADE-76983649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AA2A2809-68A6-F991-6749-51BB9622A789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>
              <a:extLst>
                <a:ext uri="{FF2B5EF4-FFF2-40B4-BE49-F238E27FC236}">
                  <a16:creationId xmlns:a16="http://schemas.microsoft.com/office/drawing/2014/main" id="{932F919D-E7AE-AF9F-47F0-4EC559465FB1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C8961A8-8445-9DD5-BC09-492EB49AA131}"/>
              </a:ext>
            </a:extLst>
          </p:cNvPr>
          <p:cNvGrpSpPr/>
          <p:nvPr/>
        </p:nvGrpSpPr>
        <p:grpSpPr>
          <a:xfrm flipH="1">
            <a:off x="4198804" y="34123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1400AA5-4CE7-4E2B-5D66-AA87914DE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5" name="Triângulo Retângulo 14">
              <a:extLst>
                <a:ext uri="{FF2B5EF4-FFF2-40B4-BE49-F238E27FC236}">
                  <a16:creationId xmlns:a16="http://schemas.microsoft.com/office/drawing/2014/main" id="{4E792EDD-911B-56B4-0F55-2893A85591BA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Retângulo 17">
              <a:extLst>
                <a:ext uri="{FF2B5EF4-FFF2-40B4-BE49-F238E27FC236}">
                  <a16:creationId xmlns:a16="http://schemas.microsoft.com/office/drawing/2014/main" id="{F9D2F02C-5F00-57E5-33FB-A4BFA6155E96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9E033A44-566F-9B5A-88EF-23D77CCF2EEC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40" name="Imagem 39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FA01F890-4065-0F30-B1DC-C9BED3EAD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1" name="Triângulo Retângulo 40">
              <a:extLst>
                <a:ext uri="{FF2B5EF4-FFF2-40B4-BE49-F238E27FC236}">
                  <a16:creationId xmlns:a16="http://schemas.microsoft.com/office/drawing/2014/main" id="{3024C735-1793-5EEF-3386-0069F0805D1C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Retângulo 41">
              <a:extLst>
                <a:ext uri="{FF2B5EF4-FFF2-40B4-BE49-F238E27FC236}">
                  <a16:creationId xmlns:a16="http://schemas.microsoft.com/office/drawing/2014/main" id="{0C40347A-F8C5-30C2-3DA2-ED5431CB95E0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68412957-FC1C-B7B4-9457-B882234747D6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44" name="Imagem 4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B61EE922-34E8-3FBD-FCC4-8A27F07B2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5" name="Triângulo Retângulo 44">
              <a:extLst>
                <a:ext uri="{FF2B5EF4-FFF2-40B4-BE49-F238E27FC236}">
                  <a16:creationId xmlns:a16="http://schemas.microsoft.com/office/drawing/2014/main" id="{B9BFA066-BD4E-F849-7C4E-16D3DDB10201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Retângulo 45">
              <a:extLst>
                <a:ext uri="{FF2B5EF4-FFF2-40B4-BE49-F238E27FC236}">
                  <a16:creationId xmlns:a16="http://schemas.microsoft.com/office/drawing/2014/main" id="{AC0267D8-A190-53FD-3ED2-8F00823D8ED2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Elipse 34">
            <a:extLst>
              <a:ext uri="{FF2B5EF4-FFF2-40B4-BE49-F238E27FC236}">
                <a16:creationId xmlns:a16="http://schemas.microsoft.com/office/drawing/2014/main" id="{318265CA-8FC4-7EFE-4D0D-014BC910E2DE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6FC0EC8C-471C-BB76-8EE0-CDF0C273F744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42F5D07-5043-899C-6F99-021AF3E66E75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5C7FB312-176D-FEF3-3527-E7A13B5D12F5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15</a:t>
            </a:r>
          </a:p>
        </p:txBody>
      </p: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EFE2CAA9-9F56-8925-7A32-A3311633847A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023CFD69-B8D8-522F-1E8A-CD98D1E6F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9" name="Triângulo Retângulo 48">
              <a:extLst>
                <a:ext uri="{FF2B5EF4-FFF2-40B4-BE49-F238E27FC236}">
                  <a16:creationId xmlns:a16="http://schemas.microsoft.com/office/drawing/2014/main" id="{1AB1B8BA-DB7B-8BCA-CF28-8C18FED1622F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Retângulo 49">
              <a:extLst>
                <a:ext uri="{FF2B5EF4-FFF2-40B4-BE49-F238E27FC236}">
                  <a16:creationId xmlns:a16="http://schemas.microsoft.com/office/drawing/2014/main" id="{33937BEA-D47B-2910-59FD-98457C6739EE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B96A0098-74A2-F69F-F02D-0F9238658474}"/>
              </a:ext>
            </a:extLst>
          </p:cNvPr>
          <p:cNvSpPr txBox="1"/>
          <p:nvPr/>
        </p:nvSpPr>
        <p:spPr>
          <a:xfrm>
            <a:off x="10552848" y="5975207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12, 13, 14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12, 14, 15</a:t>
            </a:r>
          </a:p>
        </p:txBody>
      </p:sp>
    </p:spTree>
    <p:extLst>
      <p:ext uri="{BB962C8B-B14F-4D97-AF65-F5344CB8AC3E}">
        <p14:creationId xmlns:p14="http://schemas.microsoft.com/office/powerpoint/2010/main" val="3259780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287AB76-DBC1-1735-7746-737ED7CEFC09}"/>
              </a:ext>
            </a:extLst>
          </p:cNvPr>
          <p:cNvGrpSpPr/>
          <p:nvPr/>
        </p:nvGrpSpPr>
        <p:grpSpPr>
          <a:xfrm flipH="1">
            <a:off x="3443837" y="1184269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4" name="Imagem 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8406A5EF-84E3-3296-F67C-20D5D7719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5" name="Triângulo Retângulo 4">
              <a:extLst>
                <a:ext uri="{FF2B5EF4-FFF2-40B4-BE49-F238E27FC236}">
                  <a16:creationId xmlns:a16="http://schemas.microsoft.com/office/drawing/2014/main" id="{2CA114E3-C86B-2741-9DB9-0B984FD950F8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Triângulo Retângulo 5">
              <a:extLst>
                <a:ext uri="{FF2B5EF4-FFF2-40B4-BE49-F238E27FC236}">
                  <a16:creationId xmlns:a16="http://schemas.microsoft.com/office/drawing/2014/main" id="{7A9F66BC-23F5-47B1-4E22-AC5F8A48393B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2EEAA41-4539-C40A-A409-1580509EAFE5}"/>
              </a:ext>
            </a:extLst>
          </p:cNvPr>
          <p:cNvGrpSpPr/>
          <p:nvPr/>
        </p:nvGrpSpPr>
        <p:grpSpPr>
          <a:xfrm flipH="1">
            <a:off x="5834046" y="1439641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8" name="Imagem 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A639971C-1C7E-339F-6ADE-769836491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9" name="Triângulo Retângulo 8">
              <a:extLst>
                <a:ext uri="{FF2B5EF4-FFF2-40B4-BE49-F238E27FC236}">
                  <a16:creationId xmlns:a16="http://schemas.microsoft.com/office/drawing/2014/main" id="{AA2A2809-68A6-F991-6749-51BB9622A789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riângulo Retângulo 9">
              <a:extLst>
                <a:ext uri="{FF2B5EF4-FFF2-40B4-BE49-F238E27FC236}">
                  <a16:creationId xmlns:a16="http://schemas.microsoft.com/office/drawing/2014/main" id="{932F919D-E7AE-AF9F-47F0-4EC559465FB1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C8961A8-8445-9DD5-BC09-492EB49AA131}"/>
              </a:ext>
            </a:extLst>
          </p:cNvPr>
          <p:cNvGrpSpPr/>
          <p:nvPr/>
        </p:nvGrpSpPr>
        <p:grpSpPr>
          <a:xfrm flipH="1">
            <a:off x="4198804" y="341237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D1400AA5-4CE7-4E2B-5D66-AA87914DE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5" name="Triângulo Retângulo 14">
              <a:extLst>
                <a:ext uri="{FF2B5EF4-FFF2-40B4-BE49-F238E27FC236}">
                  <a16:creationId xmlns:a16="http://schemas.microsoft.com/office/drawing/2014/main" id="{4E792EDD-911B-56B4-0F55-2893A85591BA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riângulo Retângulo 17">
              <a:extLst>
                <a:ext uri="{FF2B5EF4-FFF2-40B4-BE49-F238E27FC236}">
                  <a16:creationId xmlns:a16="http://schemas.microsoft.com/office/drawing/2014/main" id="{F9D2F02C-5F00-57E5-33FB-A4BFA6155E96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3149786-DC9D-60E7-795E-5C2245A2E04E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40" name="Imagem 39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8768F0F1-C675-809D-D0EB-596EE0ED4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1" name="Triângulo Retângulo 40">
              <a:extLst>
                <a:ext uri="{FF2B5EF4-FFF2-40B4-BE49-F238E27FC236}">
                  <a16:creationId xmlns:a16="http://schemas.microsoft.com/office/drawing/2014/main" id="{989ACA56-8505-6419-2127-143E94A4AE36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riângulo Retângulo 41">
              <a:extLst>
                <a:ext uri="{FF2B5EF4-FFF2-40B4-BE49-F238E27FC236}">
                  <a16:creationId xmlns:a16="http://schemas.microsoft.com/office/drawing/2014/main" id="{07439AF5-EF89-0EF2-A4BB-A70061770413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C665603-2E90-FC4D-30BC-F1C8F7FC460E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44" name="Imagem 4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D029F9D5-8539-0453-C159-C5AF2578B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5" name="Triângulo Retângulo 44">
              <a:extLst>
                <a:ext uri="{FF2B5EF4-FFF2-40B4-BE49-F238E27FC236}">
                  <a16:creationId xmlns:a16="http://schemas.microsoft.com/office/drawing/2014/main" id="{986231BF-F961-85E5-95CA-31A58F2FE857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Triângulo Retângulo 45">
              <a:extLst>
                <a:ext uri="{FF2B5EF4-FFF2-40B4-BE49-F238E27FC236}">
                  <a16:creationId xmlns:a16="http://schemas.microsoft.com/office/drawing/2014/main" id="{6E14718B-243A-5013-BA30-E910805882B2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CFE4B0E6-6524-2DCA-F9D7-C38D1B5B82BA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48" name="Imagem 47">
              <a:extLst>
                <a:ext uri="{FF2B5EF4-FFF2-40B4-BE49-F238E27FC236}">
                  <a16:creationId xmlns:a16="http://schemas.microsoft.com/office/drawing/2014/main" id="{8C389458-2E21-611D-B054-517B0DFE4F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49" name="Triângulo Retângulo 48">
              <a:extLst>
                <a:ext uri="{FF2B5EF4-FFF2-40B4-BE49-F238E27FC236}">
                  <a16:creationId xmlns:a16="http://schemas.microsoft.com/office/drawing/2014/main" id="{418D2FE9-06C6-8283-AC64-04C6804C6051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Triângulo Retângulo 49">
              <a:extLst>
                <a:ext uri="{FF2B5EF4-FFF2-40B4-BE49-F238E27FC236}">
                  <a16:creationId xmlns:a16="http://schemas.microsoft.com/office/drawing/2014/main" id="{F289443E-2E8A-B732-F055-92A43BD63AFE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9" name="Elipse 18">
            <a:extLst>
              <a:ext uri="{FF2B5EF4-FFF2-40B4-BE49-F238E27FC236}">
                <a16:creationId xmlns:a16="http://schemas.microsoft.com/office/drawing/2014/main" id="{C21EF476-27D0-09BB-4D5B-F380F83FD556}"/>
              </a:ext>
            </a:extLst>
          </p:cNvPr>
          <p:cNvSpPr/>
          <p:nvPr/>
        </p:nvSpPr>
        <p:spPr>
          <a:xfrm>
            <a:off x="6705696" y="832220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18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11AECAFA-68F2-A67C-061B-94A1A8DED560}"/>
              </a:ext>
            </a:extLst>
          </p:cNvPr>
          <p:cNvSpPr/>
          <p:nvPr/>
        </p:nvSpPr>
        <p:spPr>
          <a:xfrm>
            <a:off x="8277321" y="1813295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19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ECDADA1-5018-F300-338D-B94FFEC58D2D}"/>
              </a:ext>
            </a:extLst>
          </p:cNvPr>
          <p:cNvSpPr/>
          <p:nvPr/>
        </p:nvSpPr>
        <p:spPr>
          <a:xfrm>
            <a:off x="8249214" y="526244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16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D336DA5C-06DB-18A5-0DB7-7B81465B687A}"/>
              </a:ext>
            </a:extLst>
          </p:cNvPr>
          <p:cNvSpPr/>
          <p:nvPr/>
        </p:nvSpPr>
        <p:spPr>
          <a:xfrm>
            <a:off x="6677589" y="428136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3C63A013-B14B-72C1-6C13-34A6D964C502}"/>
              </a:ext>
            </a:extLst>
          </p:cNvPr>
          <p:cNvSpPr txBox="1"/>
          <p:nvPr/>
        </p:nvSpPr>
        <p:spPr>
          <a:xfrm>
            <a:off x="10552848" y="5975207"/>
            <a:ext cx="1451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16, 17, 18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16, 18, 19</a:t>
            </a:r>
          </a:p>
        </p:txBody>
      </p:sp>
    </p:spTree>
    <p:extLst>
      <p:ext uri="{BB962C8B-B14F-4D97-AF65-F5344CB8AC3E}">
        <p14:creationId xmlns:p14="http://schemas.microsoft.com/office/powerpoint/2010/main" val="2728245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A25893B-79E6-C84F-F85B-FB213BA4D121}"/>
              </a:ext>
            </a:extLst>
          </p:cNvPr>
          <p:cNvGrpSpPr/>
          <p:nvPr/>
        </p:nvGrpSpPr>
        <p:grpSpPr>
          <a:xfrm>
            <a:off x="2594248" y="1923653"/>
            <a:ext cx="3600000" cy="3600000"/>
            <a:chOff x="4296000" y="1629000"/>
            <a:chExt cx="3600000" cy="3600000"/>
          </a:xfrm>
          <a:scene3d>
            <a:camera prst="isometricOffAxis1Left"/>
            <a:lightRig rig="threePt" dir="t"/>
          </a:scene3d>
        </p:grpSpPr>
        <p:pic>
          <p:nvPicPr>
            <p:cNvPr id="14" name="Imagem 13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44F747E1-E6BA-342A-F694-BE1B6BFAD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16" name="Triângulo Retângulo 15">
              <a:extLst>
                <a:ext uri="{FF2B5EF4-FFF2-40B4-BE49-F238E27FC236}">
                  <a16:creationId xmlns:a16="http://schemas.microsoft.com/office/drawing/2014/main" id="{BE754570-0833-DB53-4C38-C32A08F4742D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Triângulo Retângulo 16">
              <a:extLst>
                <a:ext uri="{FF2B5EF4-FFF2-40B4-BE49-F238E27FC236}">
                  <a16:creationId xmlns:a16="http://schemas.microsoft.com/office/drawing/2014/main" id="{0FD9E021-C9DA-A510-0FC3-E843A45A163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0070A060-ED88-BD4B-B017-FDBDACC2A207}"/>
              </a:ext>
            </a:extLst>
          </p:cNvPr>
          <p:cNvGrpSpPr/>
          <p:nvPr/>
        </p:nvGrpSpPr>
        <p:grpSpPr>
          <a:xfrm>
            <a:off x="5015143" y="2179025"/>
            <a:ext cx="3600000" cy="3600000"/>
            <a:chOff x="4296000" y="1629000"/>
            <a:chExt cx="3600000" cy="3600000"/>
          </a:xfrm>
          <a:scene3d>
            <a:camera prst="isometricOffAxis1Right"/>
            <a:lightRig rig="threePt" dir="t"/>
          </a:scene3d>
        </p:grpSpPr>
        <p:pic>
          <p:nvPicPr>
            <p:cNvPr id="28" name="Imagem 27" descr="Desenho de azulejo&#10;&#10;Descrição gerada automaticamente com confiança média">
              <a:extLst>
                <a:ext uri="{FF2B5EF4-FFF2-40B4-BE49-F238E27FC236}">
                  <a16:creationId xmlns:a16="http://schemas.microsoft.com/office/drawing/2014/main" id="{C6DA29A6-C333-B3B3-F939-0825DCD35A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29" name="Triângulo Retângulo 28">
              <a:extLst>
                <a:ext uri="{FF2B5EF4-FFF2-40B4-BE49-F238E27FC236}">
                  <a16:creationId xmlns:a16="http://schemas.microsoft.com/office/drawing/2014/main" id="{8D7750CD-C3ED-A0A0-FAA4-B01248A47277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riângulo Retângulo 29">
              <a:extLst>
                <a:ext uri="{FF2B5EF4-FFF2-40B4-BE49-F238E27FC236}">
                  <a16:creationId xmlns:a16="http://schemas.microsoft.com/office/drawing/2014/main" id="{247DAAB0-5207-F277-4C39-FF08469EDBFF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6098813F-0B9F-12D8-C72D-55CE432E4FA5}"/>
              </a:ext>
            </a:extLst>
          </p:cNvPr>
          <p:cNvGrpSpPr/>
          <p:nvPr/>
        </p:nvGrpSpPr>
        <p:grpSpPr>
          <a:xfrm>
            <a:off x="4229490" y="-47125"/>
            <a:ext cx="3600000" cy="3600000"/>
            <a:chOff x="4296000" y="1629000"/>
            <a:chExt cx="3600000" cy="3600000"/>
          </a:xfrm>
          <a:scene3d>
            <a:camera prst="isometricOffAxis1Top"/>
            <a:lightRig rig="threePt" dir="t"/>
          </a:scene3d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195FB736-0863-AA81-2100-266AAA514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96000" y="1629000"/>
              <a:ext cx="3600000" cy="3600000"/>
            </a:xfrm>
            <a:prstGeom prst="rect">
              <a:avLst/>
            </a:prstGeom>
          </p:spPr>
        </p:pic>
        <p:sp>
          <p:nvSpPr>
            <p:cNvPr id="33" name="Triângulo Retângulo 32">
              <a:extLst>
                <a:ext uri="{FF2B5EF4-FFF2-40B4-BE49-F238E27FC236}">
                  <a16:creationId xmlns:a16="http://schemas.microsoft.com/office/drawing/2014/main" id="{26E7CF34-1BFF-A9A3-773D-CBD6BF47EE42}"/>
                </a:ext>
              </a:extLst>
            </p:cNvPr>
            <p:cNvSpPr/>
            <p:nvPr/>
          </p:nvSpPr>
          <p:spPr>
            <a:xfrm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Triângulo Retângulo 33">
              <a:extLst>
                <a:ext uri="{FF2B5EF4-FFF2-40B4-BE49-F238E27FC236}">
                  <a16:creationId xmlns:a16="http://schemas.microsoft.com/office/drawing/2014/main" id="{DFB9082F-4161-193C-379F-46734C6CE109}"/>
                </a:ext>
              </a:extLst>
            </p:cNvPr>
            <p:cNvSpPr/>
            <p:nvPr/>
          </p:nvSpPr>
          <p:spPr>
            <a:xfrm rot="10800000" flipH="1">
              <a:off x="4296000" y="1629000"/>
              <a:ext cx="3600000" cy="3600000"/>
            </a:xfrm>
            <a:prstGeom prst="rtTriangl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" name="Elipse 2">
            <a:extLst>
              <a:ext uri="{FF2B5EF4-FFF2-40B4-BE49-F238E27FC236}">
                <a16:creationId xmlns:a16="http://schemas.microsoft.com/office/drawing/2014/main" id="{21171912-6045-9666-39F0-F6C9B6EB2EFE}"/>
              </a:ext>
            </a:extLst>
          </p:cNvPr>
          <p:cNvSpPr/>
          <p:nvPr/>
        </p:nvSpPr>
        <p:spPr>
          <a:xfrm>
            <a:off x="4984500" y="2346061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22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62BB382-98A6-466D-3734-1723700133E4}"/>
              </a:ext>
            </a:extLst>
          </p:cNvPr>
          <p:cNvSpPr/>
          <p:nvPr/>
        </p:nvSpPr>
        <p:spPr>
          <a:xfrm>
            <a:off x="4956393" y="5795207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3C0696C-8738-452E-9939-8B985063A0E5}"/>
              </a:ext>
            </a:extLst>
          </p:cNvPr>
          <p:cNvSpPr/>
          <p:nvPr/>
        </p:nvSpPr>
        <p:spPr>
          <a:xfrm>
            <a:off x="3412875" y="1364986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23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140AD7E-AD0F-2AC8-0861-AD1EF2FFBB0B}"/>
              </a:ext>
            </a:extLst>
          </p:cNvPr>
          <p:cNvSpPr/>
          <p:nvPr/>
        </p:nvSpPr>
        <p:spPr>
          <a:xfrm>
            <a:off x="3384768" y="4814132"/>
            <a:ext cx="360000" cy="36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34BBC74-3620-7CBF-C4FD-E19C9F212E82}"/>
              </a:ext>
            </a:extLst>
          </p:cNvPr>
          <p:cNvSpPr txBox="1"/>
          <p:nvPr/>
        </p:nvSpPr>
        <p:spPr>
          <a:xfrm>
            <a:off x="10552849" y="5975207"/>
            <a:ext cx="1451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20, 21, 22</a:t>
            </a:r>
          </a:p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20, 22, 23</a:t>
            </a:r>
          </a:p>
        </p:txBody>
      </p:sp>
    </p:spTree>
    <p:extLst>
      <p:ext uri="{BB962C8B-B14F-4D97-AF65-F5344CB8AC3E}">
        <p14:creationId xmlns:p14="http://schemas.microsoft.com/office/powerpoint/2010/main" val="22675411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70777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matrixView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Matrix4.Identity;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//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Matrix4.CreateFromAxisAngle(new Vector3(0.5f, 1.0f, -3.0f), 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GLFW.GetTime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view *=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this.LookAt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*=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Matrix4.CreateTranslation(new Vector3(0.0f, 0.0f, -10.0f));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this.shader.setMatrix4("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",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view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Private Matrix4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LookAt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// Configura a matriz de visualização isométrica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Vector3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eye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new Vector3(1.0f, 1.0f, 1.0f); // Posição da câmera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Vector3 target = Vector3.Zero; // Onde a câmera está olhando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Vector3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Vector3.UnitY; // Direção "para cima" da câmera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Matrix4.LookAt(eye, target, up);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13897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3213B5A4-535F-2F4F-FFBC-1D475DDBD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7360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925AA76-79BA-CDB5-940C-02BF39753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378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E1F8F3C-F2F7-0FB9-BC2C-A4CDCCC82710}"/>
              </a:ext>
            </a:extLst>
          </p:cNvPr>
          <p:cNvSpPr txBox="1"/>
          <p:nvPr/>
        </p:nvSpPr>
        <p:spPr>
          <a:xfrm>
            <a:off x="0" y="0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void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openGL_settings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EnableCap.DepthTest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GL.Enable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EnableCap.CullFace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GL.CullFace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CullFaceMode.Back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549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4BE9AC7-CD57-052F-D072-56EED79C1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47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5825C6A-2836-77F7-9D6A-247264AD23BB}"/>
              </a:ext>
            </a:extLst>
          </p:cNvPr>
          <p:cNvSpPr txBox="1"/>
          <p:nvPr/>
        </p:nvSpPr>
        <p:spPr>
          <a:xfrm>
            <a:off x="4945696" y="3244334"/>
            <a:ext cx="230063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EIXO Z</a:t>
            </a:r>
          </a:p>
        </p:txBody>
      </p:sp>
    </p:spTree>
    <p:extLst>
      <p:ext uri="{BB962C8B-B14F-4D97-AF65-F5344CB8AC3E}">
        <p14:creationId xmlns:p14="http://schemas.microsoft.com/office/powerpoint/2010/main" val="149382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3332989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20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640171-E23E-F573-014A-F3A9269C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000" y="729000"/>
            <a:ext cx="54000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3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2733884" y="453343"/>
            <a:ext cx="7527786" cy="5478806"/>
            <a:chOff x="2919832" y="143513"/>
            <a:chExt cx="7527786" cy="547880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+X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+Y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7298" y="4328845"/>
              <a:ext cx="1987289" cy="1293474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2919832" y="39785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</p:grpSp>
      <p:pic>
        <p:nvPicPr>
          <p:cNvPr id="14" name="Picture 2" descr="Unity logo and symbol, meaning, history, PNG">
            <a:extLst>
              <a:ext uri="{FF2B5EF4-FFF2-40B4-BE49-F238E27FC236}">
                <a16:creationId xmlns:a16="http://schemas.microsoft.com/office/drawing/2014/main" id="{EBE3FCDB-9369-30AF-264C-C625FA04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28" y="1"/>
            <a:ext cx="3156576" cy="1775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2252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4741F51-C617-E1DC-E914-98454C6C4A04}"/>
              </a:ext>
            </a:extLst>
          </p:cNvPr>
          <p:cNvGrpSpPr/>
          <p:nvPr/>
        </p:nvGrpSpPr>
        <p:grpSpPr>
          <a:xfrm>
            <a:off x="2733884" y="453343"/>
            <a:ext cx="7527786" cy="5478806"/>
            <a:chOff x="2919832" y="143513"/>
            <a:chExt cx="7527786" cy="5478806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3B3B8379-067C-8DF1-DD73-7419B38DC3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F25B5CE3-6965-00EF-4CA1-D3B0EC4054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947E19-AB98-013D-1265-FBD0A71D1575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7060E83B-D2F1-EDB7-D9A3-A022F04B3DC6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DD011354-27DD-0042-43EF-E611B994DD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67298" y="4328845"/>
              <a:ext cx="1987289" cy="1293474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AC8F369D-5675-93DA-15BC-932BE7971DB5}"/>
                </a:ext>
              </a:extLst>
            </p:cNvPr>
            <p:cNvSpPr txBox="1"/>
            <p:nvPr/>
          </p:nvSpPr>
          <p:spPr>
            <a:xfrm>
              <a:off x="2919832" y="397856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</p:grpSp>
      <p:pic>
        <p:nvPicPr>
          <p:cNvPr id="1026" name="Picture 2" descr="1425334231-unreal-engine-logo - Immersive Design Studios">
            <a:extLst>
              <a:ext uri="{FF2B5EF4-FFF2-40B4-BE49-F238E27FC236}">
                <a16:creationId xmlns:a16="http://schemas.microsoft.com/office/drawing/2014/main" id="{B651E094-3521-ED23-640A-C95CE9552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273" y="157177"/>
            <a:ext cx="3281442" cy="116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614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94F6F1-434F-7334-5ADE-8DB40B1098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E0670D19-9107-5794-1CE0-B4540E3DE1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20" y="1900077"/>
            <a:ext cx="3600000" cy="3600000"/>
          </a:xfrm>
          <a:prstGeom prst="rect">
            <a:avLst/>
          </a:prstGeom>
          <a:scene3d>
            <a:camera prst="isometricOffAxis1Left"/>
            <a:lightRig rig="threePt" dir="t"/>
          </a:scene3d>
        </p:spPr>
      </p:pic>
      <p:pic>
        <p:nvPicPr>
          <p:cNvPr id="4" name="Imagem 3" descr="Desenho de azulejo&#10;&#10;Descrição gerada automaticamente com confiança média">
            <a:extLst>
              <a:ext uri="{FF2B5EF4-FFF2-40B4-BE49-F238E27FC236}">
                <a16:creationId xmlns:a16="http://schemas.microsoft.com/office/drawing/2014/main" id="{DB2985D9-DE67-ABD9-57C3-38FB6AE74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725" y="2162400"/>
            <a:ext cx="3600000" cy="3600000"/>
          </a:xfrm>
          <a:prstGeom prst="rect">
            <a:avLst/>
          </a:prstGeom>
          <a:scene3d>
            <a:camera prst="isometricOffAxis1Right"/>
            <a:lightRig rig="threePt" dir="t"/>
          </a:scene3d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6C9C354-BA97-0748-2848-681D7C40BD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27695" y="-45987"/>
            <a:ext cx="3600000" cy="3600000"/>
          </a:xfrm>
          <a:prstGeom prst="rect">
            <a:avLst/>
          </a:prstGeom>
          <a:scene3d>
            <a:camera prst="isometricOffAxis1Top"/>
            <a:lightRig rig="threePt" dir="t"/>
          </a:scene3d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525263B-FA7F-2AEB-81E5-D625C0A27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0664"/>
            <a:ext cx="3151855" cy="84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8B777BDA-0705-32C9-9456-880F216DB679}"/>
              </a:ext>
            </a:extLst>
          </p:cNvPr>
          <p:cNvGrpSpPr/>
          <p:nvPr/>
        </p:nvGrpSpPr>
        <p:grpSpPr>
          <a:xfrm>
            <a:off x="3574868" y="453343"/>
            <a:ext cx="6686802" cy="6303414"/>
            <a:chOff x="3760816" y="143513"/>
            <a:chExt cx="6686802" cy="6303414"/>
          </a:xfrm>
        </p:grpSpPr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8585F9AE-0403-ADA0-6A97-1B88C2D789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5502" y="4938591"/>
              <a:ext cx="4385119" cy="683728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9AFEF66A-0483-766B-4D4A-CCC1087D1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54587" y="676275"/>
              <a:ext cx="0" cy="4795082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5364FB15-8CC5-4451-FDC3-625B80EB2998}"/>
                </a:ext>
              </a:extLst>
            </p:cNvPr>
            <p:cNvSpPr txBox="1"/>
            <p:nvPr/>
          </p:nvSpPr>
          <p:spPr>
            <a:xfrm>
              <a:off x="10009678" y="4678136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A861C3F2-78F7-C000-B65C-7BF37989106F}"/>
                </a:ext>
              </a:extLst>
            </p:cNvPr>
            <p:cNvSpPr txBox="1"/>
            <p:nvPr/>
          </p:nvSpPr>
          <p:spPr>
            <a:xfrm>
              <a:off x="5124217" y="143513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+Z</a:t>
              </a:r>
            </a:p>
          </p:txBody>
        </p:sp>
        <p:cxnSp>
          <p:nvCxnSpPr>
            <p:cNvPr id="11" name="Conector de Seta Reta 10">
              <a:extLst>
                <a:ext uri="{FF2B5EF4-FFF2-40B4-BE49-F238E27FC236}">
                  <a16:creationId xmlns:a16="http://schemas.microsoft.com/office/drawing/2014/main" id="{522F7A32-6F6E-0EA5-291B-C8456D3D671A}"/>
                </a:ext>
              </a:extLst>
            </p:cNvPr>
            <p:cNvCxnSpPr>
              <a:cxnSpLocks/>
            </p:cNvCxnSpPr>
            <p:nvPr/>
          </p:nvCxnSpPr>
          <p:spPr>
            <a:xfrm>
              <a:off x="3760816" y="4639074"/>
              <a:ext cx="2441864" cy="1438521"/>
            </a:xfrm>
            <a:prstGeom prst="straightConnector1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7384B22-2376-1E29-B571-5AADD58CAAE6}"/>
                </a:ext>
              </a:extLst>
            </p:cNvPr>
            <p:cNvSpPr txBox="1"/>
            <p:nvPr/>
          </p:nvSpPr>
          <p:spPr>
            <a:xfrm>
              <a:off x="6250290" y="6077595"/>
              <a:ext cx="437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  <a:latin typeface="Consolas" panose="020B0609020204030204" pitchFamily="49" charset="0"/>
                </a:rPr>
                <a:t>+?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161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1529</Words>
  <Application>Microsoft Office PowerPoint</Application>
  <PresentationFormat>Widescreen</PresentationFormat>
  <Paragraphs>362</Paragraphs>
  <Slides>39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2</cp:revision>
  <dcterms:created xsi:type="dcterms:W3CDTF">2024-07-13T10:47:17Z</dcterms:created>
  <dcterms:modified xsi:type="dcterms:W3CDTF">2024-07-14T15:41:57Z</dcterms:modified>
</cp:coreProperties>
</file>