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2"/>
  </p:notesMasterIdLst>
  <p:sldIdLst>
    <p:sldId id="318" r:id="rId2"/>
    <p:sldId id="257" r:id="rId3"/>
    <p:sldId id="324" r:id="rId4"/>
    <p:sldId id="319" r:id="rId5"/>
    <p:sldId id="323" r:id="rId6"/>
    <p:sldId id="327" r:id="rId7"/>
    <p:sldId id="325" r:id="rId8"/>
    <p:sldId id="329" r:id="rId9"/>
    <p:sldId id="326" r:id="rId10"/>
    <p:sldId id="330" r:id="rId11"/>
    <p:sldId id="256" r:id="rId12"/>
    <p:sldId id="331" r:id="rId13"/>
    <p:sldId id="332" r:id="rId14"/>
    <p:sldId id="328" r:id="rId15"/>
    <p:sldId id="258" r:id="rId16"/>
    <p:sldId id="333" r:id="rId17"/>
    <p:sldId id="334" r:id="rId18"/>
    <p:sldId id="335" r:id="rId19"/>
    <p:sldId id="336" r:id="rId20"/>
    <p:sldId id="341" r:id="rId21"/>
    <p:sldId id="378" r:id="rId22"/>
    <p:sldId id="337" r:id="rId23"/>
    <p:sldId id="338" r:id="rId24"/>
    <p:sldId id="339" r:id="rId25"/>
    <p:sldId id="342" r:id="rId26"/>
    <p:sldId id="340" r:id="rId27"/>
    <p:sldId id="346" r:id="rId28"/>
    <p:sldId id="343" r:id="rId29"/>
    <p:sldId id="277" r:id="rId30"/>
    <p:sldId id="317" r:id="rId31"/>
    <p:sldId id="344" r:id="rId32"/>
    <p:sldId id="345" r:id="rId33"/>
    <p:sldId id="347" r:id="rId34"/>
    <p:sldId id="281" r:id="rId35"/>
    <p:sldId id="259" r:id="rId36"/>
    <p:sldId id="320" r:id="rId37"/>
    <p:sldId id="260" r:id="rId38"/>
    <p:sldId id="280" r:id="rId39"/>
    <p:sldId id="348" r:id="rId40"/>
    <p:sldId id="349" r:id="rId41"/>
    <p:sldId id="350" r:id="rId42"/>
    <p:sldId id="276" r:id="rId43"/>
    <p:sldId id="351" r:id="rId44"/>
    <p:sldId id="282" r:id="rId45"/>
    <p:sldId id="261" r:id="rId46"/>
    <p:sldId id="283" r:id="rId47"/>
    <p:sldId id="352" r:id="rId48"/>
    <p:sldId id="353" r:id="rId49"/>
    <p:sldId id="355" r:id="rId50"/>
    <p:sldId id="356" r:id="rId51"/>
    <p:sldId id="357" r:id="rId52"/>
    <p:sldId id="284" r:id="rId53"/>
    <p:sldId id="285" r:id="rId54"/>
    <p:sldId id="286" r:id="rId55"/>
    <p:sldId id="321" r:id="rId56"/>
    <p:sldId id="262" r:id="rId57"/>
    <p:sldId id="446" r:id="rId58"/>
    <p:sldId id="447" r:id="rId59"/>
    <p:sldId id="358" r:id="rId60"/>
    <p:sldId id="359" r:id="rId61"/>
    <p:sldId id="263" r:id="rId62"/>
    <p:sldId id="360" r:id="rId63"/>
    <p:sldId id="361" r:id="rId64"/>
    <p:sldId id="322" r:id="rId65"/>
    <p:sldId id="264" r:id="rId66"/>
    <p:sldId id="290" r:id="rId67"/>
    <p:sldId id="383" r:id="rId68"/>
    <p:sldId id="384" r:id="rId69"/>
    <p:sldId id="363" r:id="rId70"/>
    <p:sldId id="365" r:id="rId71"/>
    <p:sldId id="369" r:id="rId72"/>
    <p:sldId id="366" r:id="rId73"/>
    <p:sldId id="362" r:id="rId74"/>
    <p:sldId id="370" r:id="rId75"/>
    <p:sldId id="371" r:id="rId76"/>
    <p:sldId id="299" r:id="rId77"/>
    <p:sldId id="381" r:id="rId78"/>
    <p:sldId id="380" r:id="rId79"/>
    <p:sldId id="382" r:id="rId80"/>
    <p:sldId id="367" r:id="rId81"/>
    <p:sldId id="300" r:id="rId82"/>
    <p:sldId id="364" r:id="rId83"/>
    <p:sldId id="302" r:id="rId84"/>
    <p:sldId id="301" r:id="rId85"/>
    <p:sldId id="368" r:id="rId86"/>
    <p:sldId id="297" r:id="rId87"/>
    <p:sldId id="287" r:id="rId88"/>
    <p:sldId id="372" r:id="rId89"/>
    <p:sldId id="288" r:id="rId90"/>
    <p:sldId id="289" r:id="rId91"/>
    <p:sldId id="373" r:id="rId92"/>
    <p:sldId id="291" r:id="rId93"/>
    <p:sldId id="293" r:id="rId94"/>
    <p:sldId id="294" r:id="rId95"/>
    <p:sldId id="295" r:id="rId96"/>
    <p:sldId id="292" r:id="rId97"/>
    <p:sldId id="296" r:id="rId98"/>
    <p:sldId id="374" r:id="rId99"/>
    <p:sldId id="304" r:id="rId100"/>
    <p:sldId id="305" r:id="rId101"/>
    <p:sldId id="375" r:id="rId102"/>
    <p:sldId id="306" r:id="rId103"/>
    <p:sldId id="376" r:id="rId104"/>
    <p:sldId id="307" r:id="rId105"/>
    <p:sldId id="308" r:id="rId106"/>
    <p:sldId id="309" r:id="rId107"/>
    <p:sldId id="310" r:id="rId108"/>
    <p:sldId id="377" r:id="rId109"/>
    <p:sldId id="311" r:id="rId110"/>
    <p:sldId id="312" r:id="rId111"/>
    <p:sldId id="315" r:id="rId112"/>
    <p:sldId id="313" r:id="rId113"/>
    <p:sldId id="314" r:id="rId114"/>
    <p:sldId id="316" r:id="rId115"/>
    <p:sldId id="265" r:id="rId116"/>
    <p:sldId id="266" r:id="rId117"/>
    <p:sldId id="379" r:id="rId118"/>
    <p:sldId id="386" r:id="rId119"/>
    <p:sldId id="385" r:id="rId120"/>
    <p:sldId id="267" r:id="rId121"/>
    <p:sldId id="268" r:id="rId122"/>
    <p:sldId id="269" r:id="rId123"/>
    <p:sldId id="389" r:id="rId124"/>
    <p:sldId id="387" r:id="rId125"/>
    <p:sldId id="388" r:id="rId126"/>
    <p:sldId id="270" r:id="rId127"/>
    <p:sldId id="273" r:id="rId128"/>
    <p:sldId id="417" r:id="rId129"/>
    <p:sldId id="416" r:id="rId130"/>
    <p:sldId id="419" r:id="rId131"/>
    <p:sldId id="393" r:id="rId132"/>
    <p:sldId id="392" r:id="rId133"/>
    <p:sldId id="396" r:id="rId134"/>
    <p:sldId id="397" r:id="rId135"/>
    <p:sldId id="394" r:id="rId136"/>
    <p:sldId id="398" r:id="rId137"/>
    <p:sldId id="399" r:id="rId138"/>
    <p:sldId id="395" r:id="rId139"/>
    <p:sldId id="400" r:id="rId140"/>
    <p:sldId id="415" r:id="rId141"/>
    <p:sldId id="390" r:id="rId142"/>
    <p:sldId id="274" r:id="rId143"/>
    <p:sldId id="401" r:id="rId144"/>
    <p:sldId id="414" r:id="rId145"/>
    <p:sldId id="402" r:id="rId146"/>
    <p:sldId id="403" r:id="rId147"/>
    <p:sldId id="404" r:id="rId148"/>
    <p:sldId id="420" r:id="rId149"/>
    <p:sldId id="421" r:id="rId150"/>
    <p:sldId id="422" r:id="rId151"/>
    <p:sldId id="407" r:id="rId152"/>
    <p:sldId id="442" r:id="rId153"/>
    <p:sldId id="430" r:id="rId154"/>
    <p:sldId id="431" r:id="rId155"/>
    <p:sldId id="425" r:id="rId156"/>
    <p:sldId id="426" r:id="rId157"/>
    <p:sldId id="427" r:id="rId158"/>
    <p:sldId id="428" r:id="rId159"/>
    <p:sldId id="429" r:id="rId160"/>
    <p:sldId id="423" r:id="rId161"/>
    <p:sldId id="424" r:id="rId162"/>
    <p:sldId id="433" r:id="rId163"/>
    <p:sldId id="436" r:id="rId164"/>
    <p:sldId id="435" r:id="rId165"/>
    <p:sldId id="437" r:id="rId166"/>
    <p:sldId id="432" r:id="rId167"/>
    <p:sldId id="434" r:id="rId168"/>
    <p:sldId id="441" r:id="rId169"/>
    <p:sldId id="440" r:id="rId170"/>
    <p:sldId id="439" r:id="rId171"/>
    <p:sldId id="438" r:id="rId172"/>
    <p:sldId id="444" r:id="rId173"/>
    <p:sldId id="408" r:id="rId174"/>
    <p:sldId id="409" r:id="rId175"/>
    <p:sldId id="445" r:id="rId176"/>
    <p:sldId id="410" r:id="rId177"/>
    <p:sldId id="411" r:id="rId178"/>
    <p:sldId id="412" r:id="rId179"/>
    <p:sldId id="413" r:id="rId180"/>
    <p:sldId id="275" r:id="rId18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02A"/>
    <a:srgbClr val="FF7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37A7-F13D-4479-B2DB-69A5B59A9798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B804-BCAE-4A2E-B44B-8F470A0FF5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31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84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0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75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4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5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105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44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106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107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2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109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8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9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112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76A36-120F-E6C2-3F21-C0B2953CD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7CCCA2-2134-953C-C9E4-F67FC34A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73C770-B8D9-511B-856A-DB4B6897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13E9D-224F-D3EB-B133-02D8BF5C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F6CD3-5188-08AA-0C5E-578B2F3C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83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67AD4-AEBD-9FFB-6D59-D930D0B2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BF4213-C4B4-FDF0-C999-C358A282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3F42B-2212-C0C3-9298-9304270E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4398D-304F-14BE-CCA5-C39AA7A5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72F213-2626-537E-5729-82A127AB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96A31-D6BC-5A78-0378-5976184C4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FA71E1-02BF-2440-DD9C-D6405A72F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CB3E3-D658-5754-598E-FB26088B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FADD9-BCFF-C0FB-7255-CBBD4CC6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7325D-BD1E-15D2-4BF5-27BEAE17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78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7D5BC-F24F-70D3-7963-91AB03BE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18EA5-B426-ADF1-6496-0E8F19F8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BCCD4-D6D0-EEB8-9FE0-512B9E5A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E3B83-9C25-9579-9495-A8B522F1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5370B-D63B-6528-F18F-C0FF827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6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DCD13-9C2C-5CB0-2C64-FE3803E0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F73EA-CFB9-5DE4-33D8-5232B3A8B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A0FCA-2904-2943-38AB-D30213CF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9E8C4-E657-440C-4F72-E3673AD1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7AF2C-AF7E-25CD-140A-F85B6ECF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17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FD120-450F-947D-5A3F-3556DC7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CED21-44B6-AC4A-09E4-D3842ED6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10BC1E-C47F-2926-E2A1-A04F1719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C965A-B0C9-F87B-E4F9-4D8D0342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AFAE4-59A2-B689-46C4-F073F94D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C1C27-1587-81B8-5F2B-D06CF48F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3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7BD3-2CAB-D7FD-57C6-31E07B2E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A4BBE5-3F99-CDC7-605F-07D2B7D9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356955-5326-D076-7984-B897F53B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601568-2416-363D-C68B-D1C9EFC6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CEF01B-47AF-D2C8-84A5-B4A9E8D53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8867D-719C-B152-1E95-DC908056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630183-4A6D-3E71-DD07-ADCDE9C1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843336-1624-FD37-E1F2-523E986F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3ECAD-9580-F31F-009C-C811D531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6605A1-7856-B3D8-C913-CBE4BBE3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0E3108-9B62-EBC9-1ED6-0B1E8B46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895869-919C-C07D-4C1C-93D9BB8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4ACF89-32EC-BF5C-F92A-D8390C06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908AB1-4B0E-7F99-E389-B75C933A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25BC70-C0C9-15BB-4CB2-092BEECD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2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8FC92-E436-27A4-520C-27790318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A98CA-9E3E-BFD7-F09E-D7B00460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6CD581-9DE3-D30A-112E-53F757FD8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B70B9A-DB8C-91BC-1F9F-3921609F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EA83B5-8428-CC6D-EEBD-3B9B5800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8A6016-00E5-8DB8-D5C1-EDBFF126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5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D4C28-6C4D-970C-B473-73B6A2C8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831644-5431-2916-9B09-E3E8CC82B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914E9D-43E9-D7E3-9D54-CC2708EF9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9CB468-24B2-9112-1F5F-DD3C6A7C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3501BB-263D-94C0-1E16-EEFCA6B2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E7AA0-1D3A-E661-DB92-10391CB1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8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7BA760-5E21-DB18-2E06-B4776957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53A306-1D71-8A01-823E-9D801194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B67B93-7652-C052-9BB7-E82BC41B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65013-9C95-4B35-A4A8-BFCA562F7F0C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3A0BA-D678-5C00-4409-97B78A88A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FE88D6-B842-CE10-C209-C4248214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BFEA7-7B73-4C11-8A16-343EC6C0ED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8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protected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override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void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OnRenderFrame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FrameEventArgs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args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ascadia Mono" panose="020B0609020000020004" pitchFamily="49" charset="0"/>
              </a:rPr>
              <a:t>GL.ClearColor</a:t>
            </a:r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(0.5f, 0.8f, 1.0f, 0.0f);</a:t>
            </a:r>
          </a:p>
          <a:p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ascadia Mono" panose="020B0609020000020004" pitchFamily="49" charset="0"/>
              </a:rPr>
              <a:t>GL.Clear</a:t>
            </a:r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ascadia Mono" panose="020B0609020000020004" pitchFamily="49" charset="0"/>
              </a:rPr>
              <a:t>ClearBufferMask.ColorBufferBit</a:t>
            </a:r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chemeClr val="bg1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SwapBuffers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87674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C6E52E-E30A-4C6F-6CFD-A3B9A51E0867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A textura ficara de ponta cabeça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ED1DEA3-38D9-3D80-C3C3-6E8106463E51}"/>
              </a:ext>
            </a:extLst>
          </p:cNvPr>
          <p:cNvGrpSpPr/>
          <p:nvPr/>
        </p:nvGrpSpPr>
        <p:grpSpPr>
          <a:xfrm>
            <a:off x="9069677" y="2383968"/>
            <a:ext cx="3091910" cy="2893116"/>
            <a:chOff x="9069677" y="1783893"/>
            <a:chExt cx="3091910" cy="2893116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ECA139F7-0145-AC71-3DC4-AC41E6F6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9710174" y="2518205"/>
              <a:ext cx="1800000" cy="1800000"/>
            </a:xfrm>
            <a:prstGeom prst="rect">
              <a:avLst/>
            </a:prstGeom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838528C-2558-902A-E6B4-751F571EFE45}"/>
                </a:ext>
              </a:extLst>
            </p:cNvPr>
            <p:cNvGrpSpPr/>
            <p:nvPr/>
          </p:nvGrpSpPr>
          <p:grpSpPr>
            <a:xfrm>
              <a:off x="9226931" y="1783893"/>
              <a:ext cx="2934656" cy="2562287"/>
              <a:chOff x="4903745" y="2971513"/>
              <a:chExt cx="2934656" cy="2562287"/>
            </a:xfrm>
          </p:grpSpPr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D70F4296-A018-BA7D-2DB2-1E5AAC44ABF7}"/>
                  </a:ext>
                </a:extLst>
              </p:cNvPr>
              <p:cNvCxnSpPr>
                <a:cxnSpLocks/>
                <a:stCxn id="33" idx="6"/>
              </p:cNvCxnSpPr>
              <p:nvPr/>
            </p:nvCxnSpPr>
            <p:spPr>
              <a:xfrm>
                <a:off x="5448525" y="5520000"/>
                <a:ext cx="2127401" cy="138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E26A3347-38AE-CFF5-AF33-2BFC31EC7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4587" y="3254545"/>
                <a:ext cx="11605" cy="221681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B311BF-924E-D630-8472-B9DD6954A4FC}"/>
                  </a:ext>
                </a:extLst>
              </p:cNvPr>
              <p:cNvSpPr txBox="1"/>
              <p:nvPr/>
            </p:nvSpPr>
            <p:spPr>
              <a:xfrm>
                <a:off x="7400461" y="515378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+U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F2A70F-1479-9E18-13F0-1162A52893B9}"/>
                  </a:ext>
                </a:extLst>
              </p:cNvPr>
              <p:cNvSpPr txBox="1"/>
              <p:nvPr/>
            </p:nvSpPr>
            <p:spPr>
              <a:xfrm>
                <a:off x="4903745" y="2971513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+V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EF83F26-1301-E8E5-CE5A-AFABBA046A18}"/>
                </a:ext>
              </a:extLst>
            </p:cNvPr>
            <p:cNvSpPr/>
            <p:nvPr/>
          </p:nvSpPr>
          <p:spPr>
            <a:xfrm>
              <a:off x="11429586" y="241403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09F765C-7937-3D3E-05E6-C753FBACC990}"/>
                </a:ext>
              </a:extLst>
            </p:cNvPr>
            <p:cNvSpPr txBox="1"/>
            <p:nvPr/>
          </p:nvSpPr>
          <p:spPr>
            <a:xfrm>
              <a:off x="9081519" y="4421263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x0, v0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7345C6F-539A-3738-4B3A-4536B2262C92}"/>
                </a:ext>
              </a:extLst>
            </p:cNvPr>
            <p:cNvSpPr txBox="1"/>
            <p:nvPr/>
          </p:nvSpPr>
          <p:spPr>
            <a:xfrm>
              <a:off x="9069677" y="2140299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u0, v1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0A07ED6-50DD-7BC7-4C51-088C3223A922}"/>
                </a:ext>
              </a:extLst>
            </p:cNvPr>
            <p:cNvSpPr txBox="1"/>
            <p:nvPr/>
          </p:nvSpPr>
          <p:spPr>
            <a:xfrm>
              <a:off x="11526293" y="2126613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x1, v1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6B4B5FD-A64B-EB75-20FB-4E8CF39BD740}"/>
                </a:ext>
              </a:extLst>
            </p:cNvPr>
            <p:cNvSpPr txBox="1"/>
            <p:nvPr/>
          </p:nvSpPr>
          <p:spPr>
            <a:xfrm>
              <a:off x="11537371" y="4430788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x1, v0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9696B8B-D938-26D3-1220-1DDB23BE6364}"/>
                </a:ext>
              </a:extLst>
            </p:cNvPr>
            <p:cNvSpPr/>
            <p:nvPr/>
          </p:nvSpPr>
          <p:spPr>
            <a:xfrm>
              <a:off x="11429586" y="424238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901A7B7-563D-8784-5404-F1C5B1B4CFE4}"/>
                </a:ext>
              </a:extLst>
            </p:cNvPr>
            <p:cNvSpPr/>
            <p:nvPr/>
          </p:nvSpPr>
          <p:spPr>
            <a:xfrm>
              <a:off x="9591711" y="424238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4CF51A0-07D8-16A8-C5EA-90840EF62291}"/>
                </a:ext>
              </a:extLst>
            </p:cNvPr>
            <p:cNvSpPr/>
            <p:nvPr/>
          </p:nvSpPr>
          <p:spPr>
            <a:xfrm>
              <a:off x="9591711" y="241403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3</a:t>
              </a:r>
            </a:p>
          </p:txBody>
        </p:sp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D321DAEA-C743-A823-91E4-E0E2D69BD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363" y="325813"/>
            <a:ext cx="1800000" cy="18000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3C4F3C3-5F91-DA12-1269-D4404D3C607E}"/>
              </a:ext>
            </a:extLst>
          </p:cNvPr>
          <p:cNvSpPr txBox="1"/>
          <p:nvPr/>
        </p:nvSpPr>
        <p:spPr>
          <a:xfrm>
            <a:off x="9237171" y="77360"/>
            <a:ext cx="2612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Textura Correta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577FF4-EBC5-DDCD-9DF6-5EC750BD2FC5}"/>
              </a:ext>
            </a:extLst>
          </p:cNvPr>
          <p:cNvSpPr txBox="1"/>
          <p:nvPr/>
        </p:nvSpPr>
        <p:spPr>
          <a:xfrm>
            <a:off x="9304108" y="2804048"/>
            <a:ext cx="2612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Textura Invertida</a:t>
            </a:r>
          </a:p>
        </p:txBody>
      </p:sp>
    </p:spTree>
    <p:extLst>
      <p:ext uri="{BB962C8B-B14F-4D97-AF65-F5344CB8AC3E}">
        <p14:creationId xmlns:p14="http://schemas.microsoft.com/office/powerpoint/2010/main" val="19036124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EE03D-5AAD-D158-0A6D-67CB6344E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2DF6B-2452-978F-BE1E-F157187A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25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BCF3C7-BFEE-9590-BF8F-9BE16EFE10DC}"/>
              </a:ext>
            </a:extLst>
          </p:cNvPr>
          <p:cNvSpPr txBox="1"/>
          <p:nvPr/>
        </p:nvSpPr>
        <p:spPr>
          <a:xfrm>
            <a:off x="161824" y="87335"/>
            <a:ext cx="2612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Uma maneira de corrigir é modificando os pontos de coordenadas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3E00D9-FF30-908A-11A2-912169CD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DEC4DD-465B-85F4-4009-2BE402D128AB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C7CD3B91-9645-29C4-E20F-D5AF3314F5C0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6FAC7E0E-7404-39A9-E1A0-F10E8090E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CBBE38D-A3B6-E9BB-3EF3-E0D41DDDE1E0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F569BC5-B1C0-282B-DB0E-8D0919129E91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4CFB48CE-0BC5-741B-EF3A-DA84ED5B3C97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61FB69-0217-DCB9-6409-0260D8302F5B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752156A-3774-9FD4-9F0E-577FE9A744AF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1583D29-47DA-2A40-66F6-FF2B1DE31805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33F6F-6725-5466-31F9-BDAB32329628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D5FD11-D636-A808-C411-6DB1469E645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52CA7BD-CC1D-1F75-96C9-27843B6E7BE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3EAC45-A7A6-8073-F8C3-604925F04D89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12765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5FE9B8-EC1D-2DC7-4466-63FC725F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023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973992" y="3244334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A57644-0D47-1327-E192-AD88CB21219C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Outra maneira de corrigir é mantendo essa linha...</a:t>
            </a:r>
          </a:p>
        </p:txBody>
      </p:sp>
    </p:spTree>
    <p:extLst>
      <p:ext uri="{BB962C8B-B14F-4D97-AF65-F5344CB8AC3E}">
        <p14:creationId xmlns:p14="http://schemas.microsoft.com/office/powerpoint/2010/main" val="5627296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52B6E82-2802-4A50-D32F-0F2A530A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Ele ainda vai pegar as texturas de baixo para cima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90990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FF1705E-FB68-51C0-7AE3-3DB9A3F5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92231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Então dizendo para ‘v0’ ler de cima para baixo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56960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1A5D7E54-2324-18FA-F254-2B468164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649" y="2537255"/>
            <a:ext cx="1800000" cy="18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522487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891418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960565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975364" y="922318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937888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939010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1, teremos a textura da pedra...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522487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891418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03357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2381F4-A7A6-BA51-D47E-748CD6883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70606F-5324-3AA7-7DFC-08E577CD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75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8561216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8930147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7999294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8014093" y="922318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8976617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8977739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15;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15, teremos a textura do canto superior direito...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8561216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8930147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138743A-AA54-7445-B768-66D1F2486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8095EDF-6FB9-D89F-42AD-ECFCD7F47C57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C5079CA-D75B-40EA-E4BA-E0CD8BF0859B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35B1759E-3A9C-D46E-2A40-25FA6757D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6C67DE3-68BC-32B9-2370-C2F101D6B2A7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015E63B-4110-0B89-C3D0-F300C4C3C60B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0" name="Elipse 39">
            <a:extLst>
              <a:ext uri="{FF2B5EF4-FFF2-40B4-BE49-F238E27FC236}">
                <a16:creationId xmlns:a16="http://schemas.microsoft.com/office/drawing/2014/main" id="{64D00B99-F697-D088-B5E5-69E0E8CA21B9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3B44AF1-5078-3FFE-E2C9-F237FDEFE59E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128891A-E4EC-C44F-279D-BB277B8C3A5D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553EDDD-1589-C6D2-438D-83572D19834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51DD5E-B562-337A-8050-D38C08C61B3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8BBE2B6-D463-41A5-19C7-517FD885821B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A0218C4-F9A1-44CD-0E38-17BB44D0F25F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F42D73E-E76F-0AFF-1629-C57C86EDA681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270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48BC09B-1A97-E0C1-1F9B-744EB950F1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F2C9BF-BA26-649F-6F76-A83866DA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065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16;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Mas 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16, teremos novamente a textura da grama...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92231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77E9D4D-B993-06C7-D101-55E942BE3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6E02136-6C6D-4A43-B0F1-2857AD1978D6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D3C851B-3BC8-81AF-A34F-FF0BDAE82F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F118506A-4742-30B8-B8A6-F348A35BA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9BADEF7-4AFD-FD25-FD06-2811D6B824AE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142EC4C-ACFB-9923-BCE5-F2B1B3981E46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8" name="Elipse 47">
            <a:extLst>
              <a:ext uri="{FF2B5EF4-FFF2-40B4-BE49-F238E27FC236}">
                <a16:creationId xmlns:a16="http://schemas.microsoft.com/office/drawing/2014/main" id="{12549D6C-8097-F035-53C7-8462F42FD294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CDC351C-D69B-9ED9-DD7B-782E682977DE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6E06C42-E2DD-181E-6B63-C8DFF6B4174B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296AFE7-DD0E-4B84-D3E7-AA7180AC22E5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2CAE654-CB59-DC1B-2863-8049FF81A272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15121CB-D9F8-FAF0-D854-FC1401FCC3C0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72F1DC1-9AD3-22CA-C4E6-BCC949DD317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F8D4033-72AF-32C0-5F44-3B6FB19726E9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86367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8626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5930AE-3DFA-26CE-8B8F-85E8D6219559}"/>
              </a:ext>
            </a:extLst>
          </p:cNvPr>
          <p:cNvSpPr txBox="1"/>
          <p:nvPr/>
        </p:nvSpPr>
        <p:spPr>
          <a:xfrm>
            <a:off x="161824" y="58760"/>
            <a:ext cx="28099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% 16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2, retorna 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3, retorna 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4, retorna 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5, retorna 5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6, retorna 6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7, retorna 7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8, retorna 8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9, retorna 9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10, retorna 10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11, retorna 11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12, retorna 12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13, retorna 13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14, retorna 14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15, retorna 15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16,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18, retorna 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19, retorna 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20, retorna 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21, retorna 5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22, retorna 6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23, retorna 7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24, retorna 8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25, retorna 9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26, retorna 10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27, retorna 11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28, retorna 12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29, retorna 13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30, retorna 14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31, retorna 15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32, retorna 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DF301F-2CFC-0236-782E-0655DFF8058B}"/>
              </a:ext>
            </a:extLst>
          </p:cNvPr>
          <p:cNvSpPr txBox="1"/>
          <p:nvPr/>
        </p:nvSpPr>
        <p:spPr>
          <a:xfrm>
            <a:off x="3366936" y="58760"/>
            <a:ext cx="28099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/ 16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4,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5,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6,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7,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8,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9,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11,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12,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13,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14,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15, retorna 0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16,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18,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19,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20,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21,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22,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23,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24,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25,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26,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28,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29,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30,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31, retorna 1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32, retorna 2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61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5290231" cy="1384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16;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% 16)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 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(16.0f - 1.0f) – 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/ 16) )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68047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128903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66219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1283478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DC66F38-2E9E-2362-6AF1-22870F68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4DF5B7A-BFDC-0ECD-E2F4-D5F83E643411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387275B-3EEE-3A63-5CAC-BB691FD4892F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425C9206-E54D-D5D1-BF2F-E1CAD6FEE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D97A65-BF44-4F9E-0E71-D509224185B1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2B52212-99D6-A160-D940-1F6DFFE0614E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B45D108B-65A8-8124-CFAC-9490276CF323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732E123-185B-3B04-B1FD-757BDBE552AD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BD5FB73-A871-BDDF-AB47-33ED54B306FC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89607D3-7235-DCDA-0A64-838B699DDA09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D7C4215-E181-F043-7149-F0508849885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8775255-8CB8-B5BE-2E35-AF801ED55D91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6A18D4D-A147-0DCA-1A8F-C4F98FA09D0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5C5FE10-00F2-9193-4799-61C64B3CA9CE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207FC0-322B-CD8B-2340-17548225B16E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Uma das formas de corrigir isto...</a:t>
            </a:r>
          </a:p>
        </p:txBody>
      </p:sp>
    </p:spTree>
    <p:extLst>
      <p:ext uri="{BB962C8B-B14F-4D97-AF65-F5344CB8AC3E}">
        <p14:creationId xmlns:p14="http://schemas.microsoft.com/office/powerpoint/2010/main" val="34175132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4581703" cy="156966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texU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texV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((16.0f - 1.0f) - 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texV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68047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128903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66219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1283478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DC66F38-2E9E-2362-6AF1-22870F68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4DF5B7A-BFDC-0ECD-E2F4-D5F83E643411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387275B-3EEE-3A63-5CAC-BB691FD4892F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425C9206-E54D-D5D1-BF2F-E1CAD6FEE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D97A65-BF44-4F9E-0E71-D509224185B1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2B52212-99D6-A160-D940-1F6DFFE0614E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B45D108B-65A8-8124-CFAC-9490276CF323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732E123-185B-3B04-B1FD-757BDBE552AD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BD5FB73-A871-BDDF-AB47-33ED54B306FC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89607D3-7235-DCDA-0A64-838B699DDA09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D7C4215-E181-F043-7149-F0508849885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8775255-8CB8-B5BE-2E35-AF801ED55D91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6A18D4D-A147-0DCA-1A8F-C4F98FA09D0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5C5FE10-00F2-9193-4799-61C64B3CA9CE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5F8042-D997-6F8C-9D3E-13ABF783EE4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 dessa forma onde você da o numero da linha e da coluna da textura</a:t>
            </a:r>
          </a:p>
        </p:txBody>
      </p:sp>
    </p:spTree>
    <p:extLst>
      <p:ext uri="{BB962C8B-B14F-4D97-AF65-F5344CB8AC3E}">
        <p14:creationId xmlns:p14="http://schemas.microsoft.com/office/powerpoint/2010/main" val="15964622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AC55E2-9281-FEEB-44E1-74A3E709F005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Mas não vamos nos preocupar com isso agora</a:t>
            </a:r>
          </a:p>
        </p:txBody>
      </p:sp>
    </p:spTree>
    <p:extLst>
      <p:ext uri="{BB962C8B-B14F-4D97-AF65-F5344CB8AC3E}">
        <p14:creationId xmlns:p14="http://schemas.microsoft.com/office/powerpoint/2010/main" val="40191756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5FE9B8-EC1D-2DC7-4466-63FC725F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1B76E1-C308-D54A-9942-5CA524BE87E0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Este é o resultado que queremos obter</a:t>
            </a:r>
          </a:p>
        </p:txBody>
      </p:sp>
    </p:spTree>
    <p:extLst>
      <p:ext uri="{BB962C8B-B14F-4D97-AF65-F5344CB8AC3E}">
        <p14:creationId xmlns:p14="http://schemas.microsoft.com/office/powerpoint/2010/main" val="33111453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560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58E43A-87A5-52BE-F31C-6F79E93F9ED9}"/>
              </a:ext>
            </a:extLst>
          </p:cNvPr>
          <p:cNvSpPr txBox="1"/>
          <p:nvPr/>
        </p:nvSpPr>
        <p:spPr>
          <a:xfrm>
            <a:off x="4064042" y="3244334"/>
            <a:ext cx="4063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6. Projeção</a:t>
            </a:r>
          </a:p>
        </p:txBody>
      </p:sp>
    </p:spTree>
    <p:extLst>
      <p:ext uri="{BB962C8B-B14F-4D97-AF65-F5344CB8AC3E}">
        <p14:creationId xmlns:p14="http://schemas.microsoft.com/office/powerpoint/2010/main" val="33494139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D5DF13-404A-1D89-86CB-70ACF237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1095375"/>
            <a:ext cx="3590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143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layout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0) in vec3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1) in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vec4(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61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GameWindowSettings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NativeWindowSettings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: base(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CenterWindow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OnFramebufferResize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FramebufferResizeEventArgs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e.Width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e.Height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GL.Viewport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(0, 0,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    [...]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5484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3DA00C-EE15-E52A-4E6B-58EE21C56D62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setMatrix4(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GL.UniformMatrix4(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GL.GetUniformLocation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false,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46686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CreatePerspectiveFieldOfView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CreatePerspectiveFieldOfView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fovy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MathHelper.DegreesToRadians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(60.0f);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aspect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Matrix4.CreatePerspectiveFieldOfView(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fovy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aspect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829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DEB9FD-0467-0E20-1E49-D0B14AAA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818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C88B8E-7B81-BC75-5459-FF7802D4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2928937"/>
            <a:ext cx="35718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4655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layout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0) in vec3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1) in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vec4(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1944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Matrix4.CreateTranslation(new Vector3(0.0f, 0.0f, -10.0f));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4392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C71BEC-DA47-C5F1-1B44-A13AC8A6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59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246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CreatePerspectiveOffCenter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CreatePerspectiveOffCenter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top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Matrix4.CreatePerspectiveOffCenter(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top,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6637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CAF988-35AA-2319-E24D-D6FFBEE3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158F28-3681-28D7-6B61-23760A8E9EF9}"/>
              </a:ext>
            </a:extLst>
          </p:cNvPr>
          <p:cNvSpPr txBox="1"/>
          <p:nvPr/>
        </p:nvSpPr>
        <p:spPr>
          <a:xfrm rot="1121913">
            <a:off x="9788935" y="3521930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D990C0-5A48-7B7E-3B48-CBB1CF4C3537}"/>
              </a:ext>
            </a:extLst>
          </p:cNvPr>
          <p:cNvSpPr txBox="1"/>
          <p:nvPr/>
        </p:nvSpPr>
        <p:spPr>
          <a:xfrm rot="20053566">
            <a:off x="792166" y="3705878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224F55-7074-B1EF-40CB-B7E6C8CDDB68}"/>
              </a:ext>
            </a:extLst>
          </p:cNvPr>
          <p:cNvSpPr txBox="1"/>
          <p:nvPr/>
        </p:nvSpPr>
        <p:spPr>
          <a:xfrm rot="20740515">
            <a:off x="1504277" y="3319484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9BFE67-1D11-43E4-A9A2-79B33E656BA4}"/>
              </a:ext>
            </a:extLst>
          </p:cNvPr>
          <p:cNvSpPr txBox="1"/>
          <p:nvPr/>
        </p:nvSpPr>
        <p:spPr>
          <a:xfrm rot="18835077">
            <a:off x="186376" y="4317178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7DCF41-9456-7C3A-D6A4-8666FD8D68BA}"/>
              </a:ext>
            </a:extLst>
          </p:cNvPr>
          <p:cNvSpPr txBox="1"/>
          <p:nvPr/>
        </p:nvSpPr>
        <p:spPr>
          <a:xfrm rot="2772433">
            <a:off x="10309605" y="3956987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454259-C0A9-C125-EC29-09FC6109A058}"/>
              </a:ext>
            </a:extLst>
          </p:cNvPr>
          <p:cNvSpPr txBox="1"/>
          <p:nvPr/>
        </p:nvSpPr>
        <p:spPr>
          <a:xfrm rot="3405382">
            <a:off x="10853193" y="4633142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431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OpenTK.Windowing.GraphicsLibraryFramework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protected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override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void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OnRenderFrame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FrameEventArgs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args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processInput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t-BR" sz="1800" dirty="0">
              <a:solidFill>
                <a:schemeClr val="bg1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ascadia Mono" panose="020B0609020000020004" pitchFamily="49" charset="0"/>
              </a:rPr>
              <a:t>GL.ClearColor</a:t>
            </a:r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(0.5f, 0.8f, 1.0f, 0.0f);</a:t>
            </a:r>
          </a:p>
          <a:p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ascadia Mono" panose="020B0609020000020004" pitchFamily="49" charset="0"/>
              </a:rPr>
              <a:t>GL.Clear</a:t>
            </a:r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ascadia Mono" panose="020B0609020000020004" pitchFamily="49" charset="0"/>
              </a:rPr>
              <a:t>ClearBufferMask.ColorBufferBit</a:t>
            </a:r>
            <a:r>
              <a:rPr lang="pt-BR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chemeClr val="bg1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SwapBuffers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pt-BR" sz="1800" dirty="0">
              <a:solidFill>
                <a:schemeClr val="bg1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void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processInput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if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KeyboardState.IsKeyDown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Keys.Escape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)) {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56776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7804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CreateOrthographic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CreateOrthographic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Matrix4.CreateOrthographic(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9117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727F29-C451-236B-C807-59AA1FDA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622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OnRenderFrame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FrameEventArgs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GL.ClearColor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(0.5f, 0.8f, 1.0f, 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22003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 vec4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 vec2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sampler2D texture0;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else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texture(texture0,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vec4(1.0f);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61455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8944D-DDD6-46DE-8EA6-B13CC724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65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8944D-DDD6-46DE-8EA6-B13CC724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3" name="Seta: para Cima 2">
            <a:extLst>
              <a:ext uri="{FF2B5EF4-FFF2-40B4-BE49-F238E27FC236}">
                <a16:creationId xmlns:a16="http://schemas.microsoft.com/office/drawing/2014/main" id="{8080A5B3-DCA9-4C6D-33F4-B41B2D601222}"/>
              </a:ext>
            </a:extLst>
          </p:cNvPr>
          <p:cNvSpPr/>
          <p:nvPr/>
        </p:nvSpPr>
        <p:spPr>
          <a:xfrm rot="-2700000">
            <a:off x="6305567" y="3539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8246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96EDFF-D076-97F7-6FE1-C499DCCF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593CE4-90F9-4046-AEFF-9B570BC34A24}"/>
              </a:ext>
            </a:extLst>
          </p:cNvPr>
          <p:cNvSpPr txBox="1"/>
          <p:nvPr/>
        </p:nvSpPr>
        <p:spPr>
          <a:xfrm>
            <a:off x="269187" y="2690336"/>
            <a:ext cx="335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 * 16.0f;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 * 16.0f;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 * 16.0f;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 * 16.0f;</a:t>
            </a:r>
          </a:p>
        </p:txBody>
      </p:sp>
    </p:spTree>
    <p:extLst>
      <p:ext uri="{BB962C8B-B14F-4D97-AF65-F5344CB8AC3E}">
        <p14:creationId xmlns:p14="http://schemas.microsoft.com/office/powerpoint/2010/main" val="15456216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9201E8-4EFD-75D1-52C5-EA98D8B9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788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2651D1-DBCF-1138-E163-11A3DBB7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531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15494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CreateOrthographicOffCenter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CreateOrthographicOffCenter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top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Matrix4.CreateOrthographicOffCenter(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top,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9830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B55715-DACF-DFA6-0E7E-932EDF2A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Seta: para Cima 4">
            <a:extLst>
              <a:ext uri="{FF2B5EF4-FFF2-40B4-BE49-F238E27FC236}">
                <a16:creationId xmlns:a16="http://schemas.microsoft.com/office/drawing/2014/main" id="{6D85F596-0BFC-9CA5-0A60-AB73806F2365}"/>
              </a:ext>
            </a:extLst>
          </p:cNvPr>
          <p:cNvSpPr/>
          <p:nvPr/>
        </p:nvSpPr>
        <p:spPr>
          <a:xfrm rot="13894659">
            <a:off x="2990867" y="5444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563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51BA1A-8C6E-26EF-7B07-15518F09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8" name="Seta: para Cima 7">
            <a:extLst>
              <a:ext uri="{FF2B5EF4-FFF2-40B4-BE49-F238E27FC236}">
                <a16:creationId xmlns:a16="http://schemas.microsoft.com/office/drawing/2014/main" id="{FA1C0F3E-2F89-5DE4-E31E-0B8866AB7BA2}"/>
              </a:ext>
            </a:extLst>
          </p:cNvPr>
          <p:cNvSpPr/>
          <p:nvPr/>
        </p:nvSpPr>
        <p:spPr>
          <a:xfrm rot="13894659">
            <a:off x="2990867" y="5444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914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96EDFF-D076-97F7-6FE1-C499DCCF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593CE4-90F9-4046-AEFF-9B570BC34A24}"/>
              </a:ext>
            </a:extLst>
          </p:cNvPr>
          <p:cNvSpPr txBox="1"/>
          <p:nvPr/>
        </p:nvSpPr>
        <p:spPr>
          <a:xfrm>
            <a:off x="269187" y="2690336"/>
            <a:ext cx="335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0.0f * 16.0f;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0.0f * 16.0f;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1.0f * 16.0f;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1.0f * 16.0f;</a:t>
            </a:r>
          </a:p>
        </p:txBody>
      </p:sp>
    </p:spTree>
    <p:extLst>
      <p:ext uri="{BB962C8B-B14F-4D97-AF65-F5344CB8AC3E}">
        <p14:creationId xmlns:p14="http://schemas.microsoft.com/office/powerpoint/2010/main" val="1835463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A26584-E75D-C0F8-B19A-B1625312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Seta: para Cima 4">
            <a:extLst>
              <a:ext uri="{FF2B5EF4-FFF2-40B4-BE49-F238E27FC236}">
                <a16:creationId xmlns:a16="http://schemas.microsoft.com/office/drawing/2014/main" id="{9651DEA7-9D3D-8506-F9AA-A2DDE1B1452E}"/>
              </a:ext>
            </a:extLst>
          </p:cNvPr>
          <p:cNvSpPr/>
          <p:nvPr/>
        </p:nvSpPr>
        <p:spPr>
          <a:xfrm rot="13894659">
            <a:off x="2990867" y="5444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73564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5E8A03-704B-7E50-DE44-E211AB27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Seta: para Cima 4">
            <a:extLst>
              <a:ext uri="{FF2B5EF4-FFF2-40B4-BE49-F238E27FC236}">
                <a16:creationId xmlns:a16="http://schemas.microsoft.com/office/drawing/2014/main" id="{997C810A-8A32-C787-47FC-06A74C4D9DAF}"/>
              </a:ext>
            </a:extLst>
          </p:cNvPr>
          <p:cNvSpPr/>
          <p:nvPr/>
        </p:nvSpPr>
        <p:spPr>
          <a:xfrm rot="13894659">
            <a:off x="2990867" y="5444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2859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44154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58E43A-87A5-52BE-F31C-6F79E93F9ED9}"/>
              </a:ext>
            </a:extLst>
          </p:cNvPr>
          <p:cNvSpPr txBox="1"/>
          <p:nvPr/>
        </p:nvSpPr>
        <p:spPr>
          <a:xfrm>
            <a:off x="2653402" y="3244334"/>
            <a:ext cx="68852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7. Gerando um Bloco</a:t>
            </a:r>
          </a:p>
        </p:txBody>
      </p:sp>
    </p:spTree>
    <p:extLst>
      <p:ext uri="{BB962C8B-B14F-4D97-AF65-F5344CB8AC3E}">
        <p14:creationId xmlns:p14="http://schemas.microsoft.com/office/powerpoint/2010/main" val="54213868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Matrix4.CreateFromAxisAngle(new Vector3(0.5f, 1.0f, -3.0f),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GLFW.GetTime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Matrix4.CreateTranslation(new Vector3(0.0f, 0.0f, -10.0f));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18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D3BB06-BB82-A139-D739-E720FB3A525C}"/>
              </a:ext>
            </a:extLst>
          </p:cNvPr>
          <p:cNvSpPr txBox="1"/>
          <p:nvPr/>
        </p:nvSpPr>
        <p:spPr>
          <a:xfrm>
            <a:off x="1948071" y="3244334"/>
            <a:ext cx="82958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2. Gerando um Triangulo</a:t>
            </a:r>
          </a:p>
        </p:txBody>
      </p:sp>
    </p:spTree>
    <p:extLst>
      <p:ext uri="{BB962C8B-B14F-4D97-AF65-F5344CB8AC3E}">
        <p14:creationId xmlns:p14="http://schemas.microsoft.com/office/powerpoint/2010/main" val="133224321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96EDFF-D076-97F7-6FE1-C499DCCF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593CE4-90F9-4046-AEFF-9B570BC34A24}"/>
              </a:ext>
            </a:extLst>
          </p:cNvPr>
          <p:cNvSpPr txBox="1"/>
          <p:nvPr/>
        </p:nvSpPr>
        <p:spPr>
          <a:xfrm>
            <a:off x="269187" y="2690336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</p:txBody>
      </p:sp>
    </p:spTree>
    <p:extLst>
      <p:ext uri="{BB962C8B-B14F-4D97-AF65-F5344CB8AC3E}">
        <p14:creationId xmlns:p14="http://schemas.microsoft.com/office/powerpoint/2010/main" val="241404576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36668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71646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82800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2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640171-E23E-F573-014A-F3A9269C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4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F29B1C67-8AA3-9288-9F0C-113C83AD7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32" y="161878"/>
            <a:ext cx="2941983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6640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2733884" y="453343"/>
            <a:ext cx="7527786" cy="5478806"/>
            <a:chOff x="2919832" y="143513"/>
            <a:chExt cx="7527786" cy="5478806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7298" y="4328845"/>
              <a:ext cx="1987289" cy="12934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2919832" y="39785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pic>
        <p:nvPicPr>
          <p:cNvPr id="14" name="Picture 2" descr="Unity logo and symbol, meaning, history, PNG">
            <a:extLst>
              <a:ext uri="{FF2B5EF4-FFF2-40B4-BE49-F238E27FC236}">
                <a16:creationId xmlns:a16="http://schemas.microsoft.com/office/drawing/2014/main" id="{EBE3FCDB-9369-30AF-264C-C625FA04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8" y="1"/>
            <a:ext cx="3156576" cy="17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8985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2733884" y="453343"/>
            <a:ext cx="7527786" cy="5478806"/>
            <a:chOff x="2919832" y="143513"/>
            <a:chExt cx="7527786" cy="5478806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+?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7298" y="4328845"/>
              <a:ext cx="1987289" cy="129347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2919832" y="39785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+?</a:t>
              </a:r>
            </a:p>
          </p:txBody>
        </p:sp>
      </p:grpSp>
      <p:pic>
        <p:nvPicPr>
          <p:cNvPr id="1026" name="Picture 2" descr="1425334231-unreal-engine-logo - Immersive Design Studios">
            <a:extLst>
              <a:ext uri="{FF2B5EF4-FFF2-40B4-BE49-F238E27FC236}">
                <a16:creationId xmlns:a16="http://schemas.microsoft.com/office/drawing/2014/main" id="{B651E094-3521-ED23-640A-C95CE955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3" y="157177"/>
            <a:ext cx="3281442" cy="11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61491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525263B-FA7F-2AEB-81E5-D625C0A2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0664"/>
            <a:ext cx="3151855" cy="8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0A935D4-EAC5-B5CD-BBFA-6F3F6C377A60}"/>
              </a:ext>
            </a:extLst>
          </p:cNvPr>
          <p:cNvGrpSpPr/>
          <p:nvPr/>
        </p:nvGrpSpPr>
        <p:grpSpPr>
          <a:xfrm>
            <a:off x="2733884" y="453343"/>
            <a:ext cx="7527786" cy="5478806"/>
            <a:chOff x="2919832" y="143513"/>
            <a:chExt cx="7527786" cy="5478806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529BFC0-B025-BDB8-F72E-6CBF3331B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F7E5D335-3BFD-D9CB-3004-8BF7C4741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E0874D6-B37E-1834-FD89-FDB5B98E93E9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+?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8C87EF3-92AC-F13C-17F4-D5C8F3AE8A19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5E1D56F-0ECA-07FF-BFE5-6E6F62846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7298" y="4328845"/>
              <a:ext cx="1987289" cy="129347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11D0EA-47A8-C7CD-260A-B44CC332E105}"/>
                </a:ext>
              </a:extLst>
            </p:cNvPr>
            <p:cNvSpPr txBox="1"/>
            <p:nvPr/>
          </p:nvSpPr>
          <p:spPr>
            <a:xfrm>
              <a:off x="2919832" y="39785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16114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77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layout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0) in vec3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96559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4E61785-6E6F-54AD-FD3F-B230C2F4BF62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7ECC78-1F01-2BA9-00A8-5E55A1815381}"/>
              </a:ext>
            </a:extLst>
          </p:cNvPr>
          <p:cNvSpPr txBox="1"/>
          <p:nvPr/>
        </p:nvSpPr>
        <p:spPr>
          <a:xfrm>
            <a:off x="7956968" y="57147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BD7DBF-B6A1-D7D9-5BF3-48790AA7451D}"/>
              </a:ext>
            </a:extLst>
          </p:cNvPr>
          <p:cNvSpPr txBox="1"/>
          <p:nvPr/>
        </p:nvSpPr>
        <p:spPr>
          <a:xfrm>
            <a:off x="4664147" y="62167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7CB578-2974-8684-1998-3458FD11AC04}"/>
              </a:ext>
            </a:extLst>
          </p:cNvPr>
          <p:cNvSpPr txBox="1"/>
          <p:nvPr/>
        </p:nvSpPr>
        <p:spPr>
          <a:xfrm>
            <a:off x="7985075" y="13447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799EFCE-CD28-2352-43B1-3795EAA3C871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F16C2F5-7EEC-01BD-F42B-FF4EE100EF51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194AE0-984D-5E01-68E2-B695D14EDD87}"/>
              </a:ext>
            </a:extLst>
          </p:cNvPr>
          <p:cNvSpPr txBox="1"/>
          <p:nvPr/>
        </p:nvSpPr>
        <p:spPr>
          <a:xfrm>
            <a:off x="4664147" y="1837779"/>
            <a:ext cx="94448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76D42-5C21-EF8B-A9BF-8CE9889B7968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</p:txBody>
      </p:sp>
    </p:spTree>
    <p:extLst>
      <p:ext uri="{BB962C8B-B14F-4D97-AF65-F5344CB8AC3E}">
        <p14:creationId xmlns:p14="http://schemas.microsoft.com/office/powerpoint/2010/main" val="28102114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4E61785-6E6F-54AD-FD3F-B230C2F4BF62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7ECC78-1F01-2BA9-00A8-5E55A1815381}"/>
              </a:ext>
            </a:extLst>
          </p:cNvPr>
          <p:cNvSpPr txBox="1"/>
          <p:nvPr/>
        </p:nvSpPr>
        <p:spPr>
          <a:xfrm>
            <a:off x="7956968" y="57147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BD7DBF-B6A1-D7D9-5BF3-48790AA7451D}"/>
              </a:ext>
            </a:extLst>
          </p:cNvPr>
          <p:cNvSpPr txBox="1"/>
          <p:nvPr/>
        </p:nvSpPr>
        <p:spPr>
          <a:xfrm>
            <a:off x="4664147" y="62167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7CB578-2974-8684-1998-3458FD11AC04}"/>
              </a:ext>
            </a:extLst>
          </p:cNvPr>
          <p:cNvSpPr txBox="1"/>
          <p:nvPr/>
        </p:nvSpPr>
        <p:spPr>
          <a:xfrm>
            <a:off x="7985075" y="13447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799EFCE-CD28-2352-43B1-3795EAA3C871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F16C2F5-7EEC-01BD-F42B-FF4EE100EF51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194AE0-984D-5E01-68E2-B695D14EDD87}"/>
              </a:ext>
            </a:extLst>
          </p:cNvPr>
          <p:cNvSpPr txBox="1"/>
          <p:nvPr/>
        </p:nvSpPr>
        <p:spPr>
          <a:xfrm>
            <a:off x="4664147" y="1837779"/>
            <a:ext cx="94448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76D42-5C21-EF8B-A9BF-8CE9889B7968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</p:txBody>
      </p:sp>
    </p:spTree>
    <p:extLst>
      <p:ext uri="{BB962C8B-B14F-4D97-AF65-F5344CB8AC3E}">
        <p14:creationId xmlns:p14="http://schemas.microsoft.com/office/powerpoint/2010/main" val="353106642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46380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float[300000];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int[]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triangleBuffer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int[600000];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texCoordBuffer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float[200000];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 = 0;</a:t>
            </a:r>
          </a:p>
          <a:p>
            <a:endParaRPr lang="fr-F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private float u;</a:t>
            </a:r>
          </a:p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private float v;</a:t>
            </a:r>
          </a:p>
          <a:p>
            <a:endParaRPr lang="fr-F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private bool hasTexture = false;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7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flush() {   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GL.GenBuffers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(1, out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this.VBO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this.VBO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GL.BufferData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this.vertexBuffer.Length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BufferUsageHint.StaticDraw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GL.VertexAttribPointer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(0, 3,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false, 0, 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GL.EnableVertexAttribArray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09554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z)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[this.vertices * 3 + 0] = 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[this.vertices * 3 + 1] = y;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[this.vertices * 3 + 2] = z;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if(this.hasTexture) {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* 2 + 0]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this.u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* 2 + 1]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this.vertices++;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if(this.vertices % 4 == 0) {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int _vertex = this.vertices - 4;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 primeiro Triângulo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+ 0] = 0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+ 1] = 1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+ 2] = 2 + _vertex;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 segundo Triângulo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+ 3] = 0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+ 4] = 2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+ 5] = 3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this.hasTexture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this.u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u;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v;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10243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4E61785-6E6F-54AD-FD3F-B230C2F4BF62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7ECC78-1F01-2BA9-00A8-5E55A1815381}"/>
              </a:ext>
            </a:extLst>
          </p:cNvPr>
          <p:cNvSpPr txBox="1"/>
          <p:nvPr/>
        </p:nvSpPr>
        <p:spPr>
          <a:xfrm>
            <a:off x="7703694" y="571478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BD7DBF-B6A1-D7D9-5BF3-48790AA7451D}"/>
              </a:ext>
            </a:extLst>
          </p:cNvPr>
          <p:cNvSpPr txBox="1"/>
          <p:nvPr/>
        </p:nvSpPr>
        <p:spPr>
          <a:xfrm>
            <a:off x="4410873" y="62167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7CB578-2974-8684-1998-3458FD11AC04}"/>
              </a:ext>
            </a:extLst>
          </p:cNvPr>
          <p:cNvSpPr txBox="1"/>
          <p:nvPr/>
        </p:nvSpPr>
        <p:spPr>
          <a:xfrm>
            <a:off x="7731801" y="134475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799EFCE-CD28-2352-43B1-3795EAA3C871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F16C2F5-7EEC-01BD-F42B-FF4EE100EF51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194AE0-984D-5E01-68E2-B695D14EDD87}"/>
              </a:ext>
            </a:extLst>
          </p:cNvPr>
          <p:cNvSpPr txBox="1"/>
          <p:nvPr/>
        </p:nvSpPr>
        <p:spPr>
          <a:xfrm>
            <a:off x="4410873" y="1837779"/>
            <a:ext cx="145103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76D42-5C21-EF8B-A9BF-8CE9889B7968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</p:spTree>
    <p:extLst>
      <p:ext uri="{BB962C8B-B14F-4D97-AF65-F5344CB8AC3E}">
        <p14:creationId xmlns:p14="http://schemas.microsoft.com/office/powerpoint/2010/main" val="369825196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E8664D5-8F08-3AC8-D922-4841E227E7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0" y="143844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3" name="Imagem 2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4ED21D7F-DD78-1E12-2001-A2B2DA4F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5" y="117178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09" y="5362260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4FB9D21-EBBB-DDEA-F2DE-6BFB45127B18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E3D8A4-06C2-BF3D-8E7F-17D31A2079BF}"/>
              </a:ext>
            </a:extLst>
          </p:cNvPr>
          <p:cNvSpPr txBox="1"/>
          <p:nvPr/>
        </p:nvSpPr>
        <p:spPr>
          <a:xfrm>
            <a:off x="6132070" y="4733705"/>
            <a:ext cx="1451038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80367FD-CF13-D391-97CD-B9F2C30B8E93}"/>
              </a:ext>
            </a:extLst>
          </p:cNvPr>
          <p:cNvSpPr txBox="1"/>
          <p:nvPr/>
        </p:nvSpPr>
        <p:spPr>
          <a:xfrm>
            <a:off x="2839248" y="5235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DF19B52-2797-E724-D08D-E51E0EBE437F}"/>
              </a:ext>
            </a:extLst>
          </p:cNvPr>
          <p:cNvSpPr txBox="1"/>
          <p:nvPr/>
        </p:nvSpPr>
        <p:spPr>
          <a:xfrm>
            <a:off x="6160176" y="36367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202F5-B099-2B70-707A-533D4673FAFA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E5FE497-1C42-EC43-4EB4-923392A8A930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E7239B8-EC8B-C5E9-95D6-25A26AFE6219}"/>
              </a:ext>
            </a:extLst>
          </p:cNvPr>
          <p:cNvSpPr txBox="1"/>
          <p:nvPr/>
        </p:nvSpPr>
        <p:spPr>
          <a:xfrm>
            <a:off x="2839248" y="856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49FEE7A-0294-B62E-5C61-1441FD1E294F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899888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C6D5CC1-C7B0-745D-7327-92AA1E8C8263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9FFC8E3-B368-39EA-268E-06DA278523D5}"/>
              </a:ext>
            </a:extLst>
          </p:cNvPr>
          <p:cNvSpPr txBox="1"/>
          <p:nvPr/>
        </p:nvSpPr>
        <p:spPr>
          <a:xfrm>
            <a:off x="6160176" y="36367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58B1D81-AD8C-AD5E-3AA9-202665D78608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60E6355-F55E-C36B-3E9B-0F1C44664511}"/>
              </a:ext>
            </a:extLst>
          </p:cNvPr>
          <p:cNvSpPr txBox="1"/>
          <p:nvPr/>
        </p:nvSpPr>
        <p:spPr>
          <a:xfrm>
            <a:off x="2839248" y="856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91D4490-0C9F-7D9C-D11B-59A1887A6F26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66C1FC-077A-A427-C897-967482EEA46E}"/>
              </a:ext>
            </a:extLst>
          </p:cNvPr>
          <p:cNvSpPr txBox="1"/>
          <p:nvPr/>
        </p:nvSpPr>
        <p:spPr>
          <a:xfrm>
            <a:off x="7731801" y="134475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06FADBB-721E-070A-7FFC-6E4F99191D04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EAD59B1-3C1D-F607-65F2-3DB8A21E8DBB}"/>
              </a:ext>
            </a:extLst>
          </p:cNvPr>
          <p:cNvSpPr txBox="1"/>
          <p:nvPr/>
        </p:nvSpPr>
        <p:spPr>
          <a:xfrm>
            <a:off x="4410873" y="1837779"/>
            <a:ext cx="145103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</p:spTree>
    <p:extLst>
      <p:ext uri="{BB962C8B-B14F-4D97-AF65-F5344CB8AC3E}">
        <p14:creationId xmlns:p14="http://schemas.microsoft.com/office/powerpoint/2010/main" val="382396985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03B54B-F689-36C6-366F-CFFC628CB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57" y="3402795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280337B-8226-800A-E447-6815FDB4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0" y="143844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3" name="Imagem 2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4ED21D7F-DD78-1E12-2001-A2B2DA4F6B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5" y="117178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09" y="5362260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pic>
        <p:nvPicPr>
          <p:cNvPr id="13" name="Imagem 1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35F5B54-AC7A-B631-3933-74769C9C52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9" name="Imagem 1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0C1A70D-F0F8-622E-4D6E-1C5ABBE711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5CE04F1C-7140-0865-3555-38A7BC46275B}"/>
              </a:ext>
            </a:extLst>
          </p:cNvPr>
          <p:cNvSpPr txBox="1"/>
          <p:nvPr/>
        </p:nvSpPr>
        <p:spPr>
          <a:xfrm>
            <a:off x="6132070" y="4733705"/>
            <a:ext cx="1451038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183D3C8-4080-1A0E-5C9C-0C3421A2B690}"/>
              </a:ext>
            </a:extLst>
          </p:cNvPr>
          <p:cNvSpPr txBox="1"/>
          <p:nvPr/>
        </p:nvSpPr>
        <p:spPr>
          <a:xfrm>
            <a:off x="2839248" y="5235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425CB26-2E8D-D14E-8659-51AC79738899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3DDFDA8-E5CA-1683-1F08-5F484A334512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236CC01-FB48-8B83-CD0B-42C6FED5E18E}"/>
              </a:ext>
            </a:extLst>
          </p:cNvPr>
          <p:cNvSpPr txBox="1"/>
          <p:nvPr/>
        </p:nvSpPr>
        <p:spPr>
          <a:xfrm>
            <a:off x="7703694" y="571478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AB6E30-F3B2-F85E-5FE9-71619444662F}"/>
              </a:ext>
            </a:extLst>
          </p:cNvPr>
          <p:cNvSpPr txBox="1"/>
          <p:nvPr/>
        </p:nvSpPr>
        <p:spPr>
          <a:xfrm>
            <a:off x="4410873" y="62167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F6661A6-DC76-A85A-527E-01D308E0D681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7B33406-9A95-B478-B325-F942A7CF30AA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829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 vec4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vec4(1.0f, 0.5f, 0.2f, 1.0f);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91225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E8664D5-8F08-3AC8-D922-4841E227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0" y="1438440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3" name="Imagem 2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4ED21D7F-DD78-1E12-2001-A2B2DA4F6B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5" y="117178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09" y="5362260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4FB9D21-EBBB-DDEA-F2DE-6BFB45127B18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DF19B52-2797-E724-D08D-E51E0EBE437F}"/>
              </a:ext>
            </a:extLst>
          </p:cNvPr>
          <p:cNvSpPr txBox="1"/>
          <p:nvPr/>
        </p:nvSpPr>
        <p:spPr>
          <a:xfrm>
            <a:off x="6160176" y="36367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pic>
        <p:nvPicPr>
          <p:cNvPr id="13" name="Imagem 1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35F5B54-AC7A-B631-3933-74769C9C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4" name="Imagem 1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A9BA7F22-CAFD-750B-A8EC-963FF0EA66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A150D0F6-998F-3B80-9680-51B1E736B6E7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7E08E1-0254-C7F5-39D5-32669A0B106E}"/>
              </a:ext>
            </a:extLst>
          </p:cNvPr>
          <p:cNvSpPr txBox="1"/>
          <p:nvPr/>
        </p:nvSpPr>
        <p:spPr>
          <a:xfrm>
            <a:off x="7703694" y="571478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26AE20-63C5-86FD-6268-E79D4542AD34}"/>
              </a:ext>
            </a:extLst>
          </p:cNvPr>
          <p:cNvSpPr txBox="1"/>
          <p:nvPr/>
        </p:nvSpPr>
        <p:spPr>
          <a:xfrm>
            <a:off x="7731801" y="134475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358CE12-3C0C-67A6-ACC3-08275BAE65E2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E3D8A4-06C2-BF3D-8E7F-17D31A2079BF}"/>
              </a:ext>
            </a:extLst>
          </p:cNvPr>
          <p:cNvSpPr txBox="1"/>
          <p:nvPr/>
        </p:nvSpPr>
        <p:spPr>
          <a:xfrm>
            <a:off x="6132070" y="4733705"/>
            <a:ext cx="1451038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202F5-B099-2B70-707A-533D4673FAFA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944084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BD7DBF-B6A1-D7D9-5BF3-48790AA7451D}"/>
              </a:ext>
            </a:extLst>
          </p:cNvPr>
          <p:cNvSpPr txBox="1"/>
          <p:nvPr/>
        </p:nvSpPr>
        <p:spPr>
          <a:xfrm>
            <a:off x="4410873" y="62167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F16C2F5-7EEC-01BD-F42B-FF4EE100EF51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194AE0-984D-5E01-68E2-B695D14EDD87}"/>
              </a:ext>
            </a:extLst>
          </p:cNvPr>
          <p:cNvSpPr txBox="1"/>
          <p:nvPr/>
        </p:nvSpPr>
        <p:spPr>
          <a:xfrm>
            <a:off x="4410873" y="1837779"/>
            <a:ext cx="145103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76D42-5C21-EF8B-A9BF-8CE9889B7968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29ECCE-6DB8-473E-2038-DEB27C96CD4B}"/>
              </a:ext>
            </a:extLst>
          </p:cNvPr>
          <p:cNvSpPr txBox="1"/>
          <p:nvPr/>
        </p:nvSpPr>
        <p:spPr>
          <a:xfrm>
            <a:off x="2839248" y="5235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5AC44E4-CDE0-E534-7587-9A7FF37BD3CC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BC620D-4E0A-E8FA-3509-41EED580CEDA}"/>
              </a:ext>
            </a:extLst>
          </p:cNvPr>
          <p:cNvSpPr txBox="1"/>
          <p:nvPr/>
        </p:nvSpPr>
        <p:spPr>
          <a:xfrm>
            <a:off x="2839248" y="856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02411F6-8255-8607-B1B2-B26C66740509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462764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Matrix4.CreateFromAxisAngle(new Vector3(0.5f, 1.0f, -3.0f),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GLFW.GetTime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view *=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this.LookAt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Matrix4.CreateTranslation(new Vector3(0.0f, 0.0f, -10.0f));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LookAt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// Configura a matriz de visualização isométrica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Vector3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eye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new Vector3(1.0f, 1.0f, 1.0f); // Posição da câmera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Vector3 target = Vector3.Zero; // Onde a câmera está olhando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Vector3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Vector3.UnitY; // Direção "para cima" da câmera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Matrix4.LookAt(eye, target, up);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38970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213B5A4-535F-2F4F-FFBC-1D475DDB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605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25AA76-79BA-CDB5-940C-02BF3975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3788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openGL_settings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EnableCap.DepthTest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EnableCap.CullFace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GL.CullFace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CullFaceMode.Back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54945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BE9AC7-CD57-052F-D072-56EED79C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4737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00106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6332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1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vertexPath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fragmentPath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494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7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vertexShaderSource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File.ReadAllText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("../../../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/"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vertexPath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fragmentShaderSource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File.ReadAllText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("../../../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/"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fragmentPath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040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77DA33-F62F-3B1F-C38E-9E2EBAB0C2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357CD9-9CA2-6D45-5C04-B00A1A3C00E5}"/>
              </a:ext>
            </a:extLst>
          </p:cNvPr>
          <p:cNvSpPr txBox="1"/>
          <p:nvPr/>
        </p:nvSpPr>
        <p:spPr>
          <a:xfrm>
            <a:off x="2310348" y="3244334"/>
            <a:ext cx="75713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1. Gerando uma Janela</a:t>
            </a:r>
          </a:p>
        </p:txBody>
      </p:sp>
    </p:spTree>
    <p:extLst>
      <p:ext uri="{BB962C8B-B14F-4D97-AF65-F5344CB8AC3E}">
        <p14:creationId xmlns:p14="http://schemas.microsoft.com/office/powerpoint/2010/main" val="348361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sombreador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 vértice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GL.CreateShader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ShaderType.VertexShader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GL.ShaderSource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vertexShaderSource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GL.CompileShader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// verifique se há erros de compilação do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ShaderParameter.CompileStatus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out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GL.GetShaderInfoLog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out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("ERROR::SHADER::VERTEX::COMPILATION_FAILED\n"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221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C21C4C-CC10-3047-D79A-18BD8C2CD3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90119E-A213-59A3-37EC-F91952AC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925" y="0"/>
            <a:ext cx="699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sombreador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 fragmento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GL.CreateShader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ShaderType.FragmentShader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GL.ShaderSource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fragmentShaderSource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GL.CompileShader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// verifique se há erros de compilação do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ShaderParameter.CompileStatus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out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GL.GetShaderInfoLog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out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("ERROR::SHADER::FRAGMENT::COMPILATION_FAILED\n"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27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 link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GL.CreateProgram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GL.AttachShader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GL.AttachShader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GL.LinkProgram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// verifique se há erros de compilação do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GetProgramParameterName.LinkStatus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out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GL.GetShaderInfoLog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out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("ERROR::SHADER::PROGRAM::LINKING_FAILED\n"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infoLog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31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GL.DeleteShader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GL.DeleteShader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366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vertexPath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fragmentPath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use()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GL.UseProgram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213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OpenTK.Windowing.GraphicsLibraryFramework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OnLoad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(“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shader.vert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”, “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shader.frag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OnRenderFrame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FrameEventArgs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shader.use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8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60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95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22916AD9-0A96-028D-7B12-603B78A30DE4}"/>
              </a:ext>
            </a:extLst>
          </p:cNvPr>
          <p:cNvSpPr/>
          <p:nvPr/>
        </p:nvSpPr>
        <p:spPr>
          <a:xfrm>
            <a:off x="4318442" y="1619580"/>
            <a:ext cx="3600000" cy="3600000"/>
          </a:xfrm>
          <a:prstGeom prst="triangle">
            <a:avLst/>
          </a:prstGeom>
          <a:solidFill>
            <a:srgbClr val="FF7F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2570998" y="5485058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-0.5f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280523" y="5669724"/>
            <a:ext cx="1704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-0.5f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0.5f, -0.5f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 0.5f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5938442" y="14584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5390845" y="9755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0.5f</a:t>
            </a:r>
          </a:p>
        </p:txBody>
      </p:sp>
    </p:spTree>
    <p:extLst>
      <p:ext uri="{BB962C8B-B14F-4D97-AF65-F5344CB8AC3E}">
        <p14:creationId xmlns:p14="http://schemas.microsoft.com/office/powerpoint/2010/main" val="191850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8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Hello</a:t>
            </a:r>
            <a:r>
              <a:rPr lang="pt-BR" sz="1800" dirty="0">
                <a:solidFill>
                  <a:schemeClr val="bg1"/>
                </a:solidFill>
                <a:latin typeface="Consolas" panose="020B0609020204030204" pitchFamily="49" charset="0"/>
              </a:rPr>
              <a:t>, World!");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246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24A520-F6AB-7F10-A6F0-8C9A5F60EE24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-0.5f, -0.5f,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Bottom-left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0.5f, -0.5f,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Bottom-right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0.0f,  0.5f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VAO;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VBO;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Buffer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92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24A520-F6AB-7F10-A6F0-8C9A5F60EE24}"/>
              </a:ext>
            </a:extLst>
          </p:cNvPr>
          <p:cNvSpPr txBox="1"/>
          <p:nvPr/>
        </p:nvSpPr>
        <p:spPr>
          <a:xfrm>
            <a:off x="0" y="-1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GL.GenVertexArrays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(1, out VAO);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GL.GenBuffers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(1, out VBO);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GL.BindVertexArray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(VAO);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VBO);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GL.BufferData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vertices.Length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BufferUsageHint.StaticDraw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GL.VertexAttribPointer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(0, 2,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false, 0, 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GL.EnableVertexAttribArray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0);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GL.BindVertexArray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594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24A520-F6AB-7F10-A6F0-8C9A5F60EE24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GL.BindVertexArray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(VAO);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GL.DrawArrays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PrimitiveType.Triangles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0, 3);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403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OpenTK.Windowing.GraphicsLibraryFramework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Tesseletor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t;</a:t>
            </a:r>
          </a:p>
          <a:p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OnLoad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(“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shader.vert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”, “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shader.frag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”);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t = new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OnRenderFrame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FrameEventArgs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shader.use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t.bind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693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F0B4E6-D8D9-1BFF-69A8-62B8210D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0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F0B4E6-D8D9-1BFF-69A8-62B8210D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A0BFF35-365F-74F7-026B-340F9AFA8B07}"/>
              </a:ext>
            </a:extLst>
          </p:cNvPr>
          <p:cNvCxnSpPr>
            <a:cxnSpLocks/>
          </p:cNvCxnSpPr>
          <p:nvPr/>
        </p:nvCxnSpPr>
        <p:spPr>
          <a:xfrm>
            <a:off x="6096000" y="94297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3E3E9E-A461-7DC9-67FE-50DAC6D3D61E}"/>
              </a:ext>
            </a:extLst>
          </p:cNvPr>
          <p:cNvSpPr txBox="1"/>
          <p:nvPr/>
        </p:nvSpPr>
        <p:spPr>
          <a:xfrm>
            <a:off x="5370480" y="356041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5D75292-DE6D-64A6-E074-E22E088E8B84}"/>
              </a:ext>
            </a:extLst>
          </p:cNvPr>
          <p:cNvSpPr txBox="1"/>
          <p:nvPr/>
        </p:nvSpPr>
        <p:spPr>
          <a:xfrm>
            <a:off x="5307161" y="613181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-1.0f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FB79C53-9008-1328-8981-9675D7017A5B}"/>
              </a:ext>
            </a:extLst>
          </p:cNvPr>
          <p:cNvSpPr txBox="1"/>
          <p:nvPr/>
        </p:nvSpPr>
        <p:spPr>
          <a:xfrm>
            <a:off x="3542548" y="4827833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5A5DD7-8FB5-616A-D645-BC0725E0A3C0}"/>
              </a:ext>
            </a:extLst>
          </p:cNvPr>
          <p:cNvSpPr txBox="1"/>
          <p:nvPr/>
        </p:nvSpPr>
        <p:spPr>
          <a:xfrm>
            <a:off x="7041737" y="48278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017023-DAF8-A163-671E-57562CA3CC88}"/>
              </a:ext>
            </a:extLst>
          </p:cNvPr>
          <p:cNvSpPr txBox="1"/>
          <p:nvPr/>
        </p:nvSpPr>
        <p:spPr>
          <a:xfrm>
            <a:off x="5371795" y="18899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0.0f, 0.5f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BEB5C6E-7600-EEBD-23A1-D6FD299FE95D}"/>
              </a:ext>
            </a:extLst>
          </p:cNvPr>
          <p:cNvGrpSpPr/>
          <p:nvPr/>
        </p:nvGrpSpPr>
        <p:grpSpPr>
          <a:xfrm>
            <a:off x="2425288" y="79028"/>
            <a:ext cx="8036424" cy="6237455"/>
            <a:chOff x="5124217" y="-532762"/>
            <a:chExt cx="8036424" cy="6237455"/>
          </a:xfrm>
        </p:grpSpPr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1D5FDB83-F834-20B4-CF5C-D3D9BDC020B7}"/>
                </a:ext>
              </a:extLst>
            </p:cNvPr>
            <p:cNvCxnSpPr>
              <a:cxnSpLocks/>
            </p:cNvCxnSpPr>
            <p:nvPr/>
          </p:nvCxnSpPr>
          <p:spPr>
            <a:xfrm>
              <a:off x="5295741" y="5533800"/>
              <a:ext cx="723298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6ADCB7B-2A2C-AFB3-14BD-509C79CF0E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84402"/>
              <a:ext cx="0" cy="56182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44C8A7F8-E7B1-0C7B-13CC-8EBD475FD4E2}"/>
                </a:ext>
              </a:extLst>
            </p:cNvPr>
            <p:cNvSpPr txBox="1"/>
            <p:nvPr/>
          </p:nvSpPr>
          <p:spPr>
            <a:xfrm>
              <a:off x="12724303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0C35BFA-FC7D-3AF1-4AB6-E17433DDE9C0}"/>
                </a:ext>
              </a:extLst>
            </p:cNvPr>
            <p:cNvSpPr txBox="1"/>
            <p:nvPr/>
          </p:nvSpPr>
          <p:spPr>
            <a:xfrm>
              <a:off x="5124217" y="-5327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CE7CDCD-33BD-94F0-6304-855E4DD0DB54}"/>
              </a:ext>
            </a:extLst>
          </p:cNvPr>
          <p:cNvCxnSpPr>
            <a:cxnSpLocks/>
          </p:cNvCxnSpPr>
          <p:nvPr/>
        </p:nvCxnSpPr>
        <p:spPr>
          <a:xfrm>
            <a:off x="2631338" y="3533775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999AF26-5561-342C-FA2E-26478F7E1656}"/>
              </a:ext>
            </a:extLst>
          </p:cNvPr>
          <p:cNvSpPr txBox="1"/>
          <p:nvPr/>
        </p:nvSpPr>
        <p:spPr>
          <a:xfrm>
            <a:off x="1053662" y="334910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-1.0f, 0.0f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35CB81F-6AF6-77F5-DAF6-159A0A4DE133}"/>
              </a:ext>
            </a:extLst>
          </p:cNvPr>
          <p:cNvSpPr txBox="1"/>
          <p:nvPr/>
        </p:nvSpPr>
        <p:spPr>
          <a:xfrm>
            <a:off x="9560661" y="334910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86BC738-2382-BC0D-AF75-269AC61347F2}"/>
              </a:ext>
            </a:extLst>
          </p:cNvPr>
          <p:cNvCxnSpPr>
            <a:cxnSpLocks/>
          </p:cNvCxnSpPr>
          <p:nvPr/>
        </p:nvCxnSpPr>
        <p:spPr>
          <a:xfrm>
            <a:off x="4362450" y="95956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3CA9DE6-C6AB-0393-3A4D-B651D00B260A}"/>
              </a:ext>
            </a:extLst>
          </p:cNvPr>
          <p:cNvCxnSpPr>
            <a:cxnSpLocks/>
          </p:cNvCxnSpPr>
          <p:nvPr/>
        </p:nvCxnSpPr>
        <p:spPr>
          <a:xfrm>
            <a:off x="7829550" y="94297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8894EE7-C82A-5685-8D41-8F59CF9BDEBC}"/>
              </a:ext>
            </a:extLst>
          </p:cNvPr>
          <p:cNvCxnSpPr>
            <a:cxnSpLocks/>
          </p:cNvCxnSpPr>
          <p:nvPr/>
        </p:nvCxnSpPr>
        <p:spPr>
          <a:xfrm>
            <a:off x="2621813" y="4818308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63902EA-52B6-CF79-6153-67A400F936B1}"/>
              </a:ext>
            </a:extLst>
          </p:cNvPr>
          <p:cNvCxnSpPr>
            <a:cxnSpLocks/>
          </p:cNvCxnSpPr>
          <p:nvPr/>
        </p:nvCxnSpPr>
        <p:spPr>
          <a:xfrm>
            <a:off x="2648650" y="2249789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79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9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7D461F-ACC3-522B-3945-B47C3E513BAE}"/>
              </a:ext>
            </a:extLst>
          </p:cNvPr>
          <p:cNvSpPr txBox="1"/>
          <p:nvPr/>
        </p:nvSpPr>
        <p:spPr>
          <a:xfrm>
            <a:off x="1948072" y="3244334"/>
            <a:ext cx="82958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3. Gerando um Retângulo</a:t>
            </a:r>
          </a:p>
        </p:txBody>
      </p:sp>
    </p:spTree>
    <p:extLst>
      <p:ext uri="{BB962C8B-B14F-4D97-AF65-F5344CB8AC3E}">
        <p14:creationId xmlns:p14="http://schemas.microsoft.com/office/powerpoint/2010/main" val="562956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riângulo Retângulo 17">
            <a:extLst>
              <a:ext uri="{FF2B5EF4-FFF2-40B4-BE49-F238E27FC236}">
                <a16:creationId xmlns:a16="http://schemas.microsoft.com/office/drawing/2014/main" id="{DDC88D60-49E8-8C5B-B76D-4E5B3A408191}"/>
              </a:ext>
            </a:extLst>
          </p:cNvPr>
          <p:cNvSpPr/>
          <p:nvPr/>
        </p:nvSpPr>
        <p:spPr>
          <a:xfrm rot="16200000">
            <a:off x="4306837" y="1649750"/>
            <a:ext cx="3600000" cy="3600000"/>
          </a:xfrm>
          <a:prstGeom prst="rt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FE1176A1-3CF0-F27D-2DAF-7990E7CB4282}"/>
              </a:ext>
            </a:extLst>
          </p:cNvPr>
          <p:cNvSpPr/>
          <p:nvPr/>
        </p:nvSpPr>
        <p:spPr>
          <a:xfrm rot="5400000">
            <a:off x="4306837" y="1649750"/>
            <a:ext cx="3600000" cy="3600000"/>
          </a:xfrm>
          <a:prstGeom prst="rt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F5CA386-1724-AEC9-DAFC-38B7B0139D42}"/>
              </a:ext>
            </a:extLst>
          </p:cNvPr>
          <p:cNvSpPr/>
          <p:nvPr/>
        </p:nvSpPr>
        <p:spPr>
          <a:xfrm>
            <a:off x="4306837" y="1642615"/>
            <a:ext cx="3600000" cy="36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0E3F37A-1FF6-FAD3-3903-40F4CA3D02FE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7DC323F-8F06-7822-BCC8-E97C463EB5EF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66C030F-E90B-3024-F6CC-27AF2DC525A6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5FDECB6-37EB-5AF5-0CC2-0BAE9EE05587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E91013-C4E8-1AB5-CEDF-59BC6565B0E0}"/>
              </a:ext>
            </a:extLst>
          </p:cNvPr>
          <p:cNvSpPr txBox="1"/>
          <p:nvPr/>
        </p:nvSpPr>
        <p:spPr>
          <a:xfrm>
            <a:off x="10894596" y="5876610"/>
            <a:ext cx="107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0, 1, 2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0, 2, 3</a:t>
            </a:r>
          </a:p>
        </p:txBody>
      </p:sp>
    </p:spTree>
    <p:extLst>
      <p:ext uri="{BB962C8B-B14F-4D97-AF65-F5344CB8AC3E}">
        <p14:creationId xmlns:p14="http://schemas.microsoft.com/office/powerpoint/2010/main" val="210437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indices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0, 1, 3,  // primeiro Triângulo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1, 2, 3   // segundo Triângulo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EBO; // Element Buffer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81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14723F-5583-5119-BD71-DC292FDA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1442760"/>
            <a:ext cx="7106642" cy="39724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AE86DB-E33F-3166-DCBC-B8BB18A36F9E}"/>
              </a:ext>
            </a:extLst>
          </p:cNvPr>
          <p:cNvSpPr txBox="1"/>
          <p:nvPr/>
        </p:nvSpPr>
        <p:spPr>
          <a:xfrm>
            <a:off x="161823" y="87335"/>
            <a:ext cx="382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Instalando a partir do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NuGet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8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24A520-F6AB-7F10-A6F0-8C9A5F60EE24}"/>
              </a:ext>
            </a:extLst>
          </p:cNvPr>
          <p:cNvSpPr txBox="1"/>
          <p:nvPr/>
        </p:nvSpPr>
        <p:spPr>
          <a:xfrm>
            <a:off x="0" y="-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GL.GenBuffers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(1, out EBO);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BufferTarget.ElementArrayBuffer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EBO);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GL.BufferData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BufferTarget.ElementArrayBuffer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indices.Length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indices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BufferUsageHint.StaticDraw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663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24A520-F6AB-7F10-A6F0-8C9A5F60EE24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GL.BindVertexArray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(VAO);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GL.DrawElements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PrimitiveType.Triangles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6,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DrawElementsType.UnsignedInt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246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8FEFE93-B526-6DDE-9A16-9EF01C9DFCF1}"/>
              </a:ext>
            </a:extLst>
          </p:cNvPr>
          <p:cNvSpPr/>
          <p:nvPr/>
        </p:nvSpPr>
        <p:spPr>
          <a:xfrm>
            <a:off x="4306837" y="1642615"/>
            <a:ext cx="3600000" cy="3600000"/>
          </a:xfrm>
          <a:prstGeom prst="rect">
            <a:avLst/>
          </a:prstGeom>
          <a:solidFill>
            <a:srgbClr val="FF7F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2614128" y="5485058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2633675" y="984769"/>
            <a:ext cx="15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0.5f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0.5f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-0.5f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194798" y="5362260"/>
            <a:ext cx="1704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-0.5f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0.5f, -0.5f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0.5f,  0.5f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 0.5f</a:t>
            </a:r>
          </a:p>
        </p:txBody>
      </p:sp>
    </p:spTree>
    <p:extLst>
      <p:ext uri="{BB962C8B-B14F-4D97-AF65-F5344CB8AC3E}">
        <p14:creationId xmlns:p14="http://schemas.microsoft.com/office/powerpoint/2010/main" val="76606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vertices =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-0.5f, -0.5f,  // bottom left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0.5f, -0.5f,  // bottom right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0.5f,  0.5f,  // top right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-0.5f,  0.5f   // top left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1776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0DBDB-0B61-E2D0-4BF2-7A1A0F08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18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0DBDB-0B61-E2D0-4BF2-7A1A0F08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421EF4D-0E26-26E3-BA56-1ABC44A9410F}"/>
              </a:ext>
            </a:extLst>
          </p:cNvPr>
          <p:cNvCxnSpPr>
            <a:cxnSpLocks/>
          </p:cNvCxnSpPr>
          <p:nvPr/>
        </p:nvCxnSpPr>
        <p:spPr>
          <a:xfrm>
            <a:off x="6096000" y="94297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3330F5-E042-FC12-798A-61A9B8D19D50}"/>
              </a:ext>
            </a:extLst>
          </p:cNvPr>
          <p:cNvSpPr txBox="1"/>
          <p:nvPr/>
        </p:nvSpPr>
        <p:spPr>
          <a:xfrm>
            <a:off x="5370480" y="356041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2D33FD-0693-1970-0520-D9E05210BEDC}"/>
              </a:ext>
            </a:extLst>
          </p:cNvPr>
          <p:cNvSpPr txBox="1"/>
          <p:nvPr/>
        </p:nvSpPr>
        <p:spPr>
          <a:xfrm>
            <a:off x="5307161" y="613181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-1.0f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90096F-A815-AF5C-F216-A8E3FFDE6A55}"/>
              </a:ext>
            </a:extLst>
          </p:cNvPr>
          <p:cNvSpPr txBox="1"/>
          <p:nvPr/>
        </p:nvSpPr>
        <p:spPr>
          <a:xfrm>
            <a:off x="3513973" y="4827833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8E74E1-60C9-CF3E-A23E-7AB21AB9B417}"/>
              </a:ext>
            </a:extLst>
          </p:cNvPr>
          <p:cNvSpPr txBox="1"/>
          <p:nvPr/>
        </p:nvSpPr>
        <p:spPr>
          <a:xfrm>
            <a:off x="7041737" y="48278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68C4C3-A7E4-4158-2D1D-4486C3FCC71A}"/>
              </a:ext>
            </a:extLst>
          </p:cNvPr>
          <p:cNvSpPr txBox="1"/>
          <p:nvPr/>
        </p:nvSpPr>
        <p:spPr>
          <a:xfrm>
            <a:off x="3577292" y="186703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-0.5f, 0.5f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D1B0776-A80C-BE9B-8920-7C68637C3C10}"/>
              </a:ext>
            </a:extLst>
          </p:cNvPr>
          <p:cNvSpPr txBox="1"/>
          <p:nvPr/>
        </p:nvSpPr>
        <p:spPr>
          <a:xfrm>
            <a:off x="7105056" y="186703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0.5f, 0.5f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968D62D-6F12-A8CF-50A7-E30C43D38007}"/>
              </a:ext>
            </a:extLst>
          </p:cNvPr>
          <p:cNvGrpSpPr/>
          <p:nvPr/>
        </p:nvGrpSpPr>
        <p:grpSpPr>
          <a:xfrm>
            <a:off x="2425288" y="79028"/>
            <a:ext cx="8036424" cy="6237455"/>
            <a:chOff x="5124217" y="-532762"/>
            <a:chExt cx="8036424" cy="6237455"/>
          </a:xfrm>
        </p:grpSpPr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357FB519-2846-56B6-2152-F866B2BBA1A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741" y="5533800"/>
              <a:ext cx="723298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24352908-E05F-F8AD-EAAE-95DD85694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84402"/>
              <a:ext cx="0" cy="56182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25105C7-6690-849F-4461-43AAFA870B28}"/>
                </a:ext>
              </a:extLst>
            </p:cNvPr>
            <p:cNvSpPr txBox="1"/>
            <p:nvPr/>
          </p:nvSpPr>
          <p:spPr>
            <a:xfrm>
              <a:off x="12724303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CF4A236-C295-3D09-AAA7-90E4A4B0D369}"/>
                </a:ext>
              </a:extLst>
            </p:cNvPr>
            <p:cNvSpPr txBox="1"/>
            <p:nvPr/>
          </p:nvSpPr>
          <p:spPr>
            <a:xfrm>
              <a:off x="5124217" y="-5327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A46556B-ECBB-3A03-D095-C99EFDC5106E}"/>
              </a:ext>
            </a:extLst>
          </p:cNvPr>
          <p:cNvCxnSpPr>
            <a:cxnSpLocks/>
          </p:cNvCxnSpPr>
          <p:nvPr/>
        </p:nvCxnSpPr>
        <p:spPr>
          <a:xfrm>
            <a:off x="2631338" y="3533775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062A150-9A8E-FB9F-90AE-CED52EAB3527}"/>
              </a:ext>
            </a:extLst>
          </p:cNvPr>
          <p:cNvSpPr txBox="1"/>
          <p:nvPr/>
        </p:nvSpPr>
        <p:spPr>
          <a:xfrm>
            <a:off x="1053662" y="334910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-1.0f, 0.0f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1335E7-6C78-A035-FC3F-90A4242CBDCF}"/>
              </a:ext>
            </a:extLst>
          </p:cNvPr>
          <p:cNvSpPr txBox="1"/>
          <p:nvPr/>
        </p:nvSpPr>
        <p:spPr>
          <a:xfrm>
            <a:off x="9560661" y="334910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2517077-3288-743D-3CFA-C899E9D37232}"/>
              </a:ext>
            </a:extLst>
          </p:cNvPr>
          <p:cNvCxnSpPr>
            <a:cxnSpLocks/>
          </p:cNvCxnSpPr>
          <p:nvPr/>
        </p:nvCxnSpPr>
        <p:spPr>
          <a:xfrm>
            <a:off x="4362450" y="95956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888E079-5765-8E39-5049-769E7AAC1F28}"/>
              </a:ext>
            </a:extLst>
          </p:cNvPr>
          <p:cNvCxnSpPr>
            <a:cxnSpLocks/>
          </p:cNvCxnSpPr>
          <p:nvPr/>
        </p:nvCxnSpPr>
        <p:spPr>
          <a:xfrm>
            <a:off x="7829550" y="94297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648D766-8389-6C1B-96DA-E9B049885853}"/>
              </a:ext>
            </a:extLst>
          </p:cNvPr>
          <p:cNvCxnSpPr>
            <a:cxnSpLocks/>
          </p:cNvCxnSpPr>
          <p:nvPr/>
        </p:nvCxnSpPr>
        <p:spPr>
          <a:xfrm>
            <a:off x="2621813" y="4818308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22E0F300-036A-4BB4-BBFD-7EC3AF866C61}"/>
              </a:ext>
            </a:extLst>
          </p:cNvPr>
          <p:cNvCxnSpPr>
            <a:cxnSpLocks/>
          </p:cNvCxnSpPr>
          <p:nvPr/>
        </p:nvCxnSpPr>
        <p:spPr>
          <a:xfrm>
            <a:off x="2648650" y="2249789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7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8FEFE93-B526-6DDE-9A16-9EF01C9DFCF1}"/>
              </a:ext>
            </a:extLst>
          </p:cNvPr>
          <p:cNvSpPr/>
          <p:nvPr/>
        </p:nvSpPr>
        <p:spPr>
          <a:xfrm>
            <a:off x="4306837" y="1642615"/>
            <a:ext cx="3600000" cy="3600000"/>
          </a:xfrm>
          <a:prstGeom prst="rect">
            <a:avLst/>
          </a:prstGeom>
          <a:solidFill>
            <a:srgbClr val="FF7F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593CE4-90F9-4046-AEFF-9B570BC34A24}"/>
              </a:ext>
            </a:extLst>
          </p:cNvPr>
          <p:cNvSpPr txBox="1"/>
          <p:nvPr/>
        </p:nvSpPr>
        <p:spPr>
          <a:xfrm>
            <a:off x="269187" y="162152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</p:txBody>
      </p:sp>
    </p:spTree>
    <p:extLst>
      <p:ext uri="{BB962C8B-B14F-4D97-AF65-F5344CB8AC3E}">
        <p14:creationId xmlns:p14="http://schemas.microsoft.com/office/powerpoint/2010/main" val="3384938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vertices =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[300000];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[0] = -0.5f; 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x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[1] = -0.5f; 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y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[2] = 0.5f;  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x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[3] = -0.5f; 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y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[4] = 0.5f; 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x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[5] = 0.5f; 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y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[6] = -0.5f;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x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[7] = 0.5f; 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y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193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vertices =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[300000];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[0] = x0; 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x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[1] = y0; 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y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[2] = x1; 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x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[3] = y0;  //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y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[4] = x1;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x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[5] = y1;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y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[6] = x0;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x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[7] = y1;  // top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y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417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OpenTK.Mathematics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Vector2[] vertices =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new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Vector2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[300000];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float x0 = -0.5f;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float x1 = 0.5f;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float y0 = -0.5f;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float y1 = 0.5f;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[0] = new Vector2(x0, y0);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[1] = new Vector2(x1, y0);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[2] = new Vector2(x1, y1);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[3] = new Vector2(x0, y1);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7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C5020E-EFAC-7889-239C-7FA48450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381250"/>
            <a:ext cx="50577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7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List&lt;Vector2&gt; vertices = new List&lt;Vector2&gt;();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GL.BufferData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vertices.Count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Vector2.SizeInBytes,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vertices.ToArray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BufferUsageHint.StaticDraw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float x0 = -0.5f;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float x1 = 0.5f;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float y0 = -0.5f;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float y1 = 0.5f;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vertices.Add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(new Vector2(x0, y0));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vertices.Add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(new Vector2(x1, y0));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vertices.Add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(new Vector2(x1, y1));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vertices.Add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(new Vector2(x0, y1));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8833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vertices = new float[300000];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vertices_indices = 0;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(x0, y0); //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(x1, y0); //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(x1, y1); // top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(x0, y1); // top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vertices[vertices_indices * 2 + 0] = x;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vertices[vertices_indices * 2 + 1] = y;</a:t>
            </a:r>
          </a:p>
          <a:p>
            <a:endParaRPr lang="fr-F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vertices_indices++;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156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8FEFE93-B526-6DDE-9A16-9EF01C9DFCF1}"/>
              </a:ext>
            </a:extLst>
          </p:cNvPr>
          <p:cNvSpPr/>
          <p:nvPr/>
        </p:nvSpPr>
        <p:spPr>
          <a:xfrm>
            <a:off x="4306837" y="1642615"/>
            <a:ext cx="3600000" cy="3600000"/>
          </a:xfrm>
          <a:prstGeom prst="rect">
            <a:avLst/>
          </a:prstGeom>
          <a:solidFill>
            <a:srgbClr val="FF7F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593CE4-90F9-4046-AEFF-9B570BC34A24}"/>
              </a:ext>
            </a:extLst>
          </p:cNvPr>
          <p:cNvSpPr txBox="1"/>
          <p:nvPr/>
        </p:nvSpPr>
        <p:spPr>
          <a:xfrm>
            <a:off x="269187" y="162152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0.0f;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1.0f;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0.0f;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1.0f;</a:t>
            </a:r>
          </a:p>
        </p:txBody>
      </p:sp>
    </p:spTree>
    <p:extLst>
      <p:ext uri="{BB962C8B-B14F-4D97-AF65-F5344CB8AC3E}">
        <p14:creationId xmlns:p14="http://schemas.microsoft.com/office/powerpoint/2010/main" val="1456465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A518FC8-308E-F876-89E4-2B490EC6C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421EF4D-0E26-26E3-BA56-1ABC44A9410F}"/>
              </a:ext>
            </a:extLst>
          </p:cNvPr>
          <p:cNvCxnSpPr>
            <a:cxnSpLocks/>
          </p:cNvCxnSpPr>
          <p:nvPr/>
        </p:nvCxnSpPr>
        <p:spPr>
          <a:xfrm>
            <a:off x="6096000" y="94297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A1A0164-D0D6-4373-7973-C367A5D7C774}"/>
              </a:ext>
            </a:extLst>
          </p:cNvPr>
          <p:cNvCxnSpPr>
            <a:cxnSpLocks/>
          </p:cNvCxnSpPr>
          <p:nvPr/>
        </p:nvCxnSpPr>
        <p:spPr>
          <a:xfrm>
            <a:off x="2631338" y="3533775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F539A8-0654-1DDB-C08A-3E5DA9DA6F7F}"/>
              </a:ext>
            </a:extLst>
          </p:cNvPr>
          <p:cNvSpPr txBox="1"/>
          <p:nvPr/>
        </p:nvSpPr>
        <p:spPr>
          <a:xfrm>
            <a:off x="1053662" y="334910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-1.0f, 0.0f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65DDD5-9AB9-CB11-8AFD-4C838D5C66C8}"/>
              </a:ext>
            </a:extLst>
          </p:cNvPr>
          <p:cNvSpPr txBox="1"/>
          <p:nvPr/>
        </p:nvSpPr>
        <p:spPr>
          <a:xfrm>
            <a:off x="9560661" y="334910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3330F5-E042-FC12-798A-61A9B8D19D50}"/>
              </a:ext>
            </a:extLst>
          </p:cNvPr>
          <p:cNvSpPr txBox="1"/>
          <p:nvPr/>
        </p:nvSpPr>
        <p:spPr>
          <a:xfrm>
            <a:off x="5370480" y="356041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2D33FD-0693-1970-0520-D9E05210BEDC}"/>
              </a:ext>
            </a:extLst>
          </p:cNvPr>
          <p:cNvSpPr txBox="1"/>
          <p:nvPr/>
        </p:nvSpPr>
        <p:spPr>
          <a:xfrm>
            <a:off x="5307161" y="613181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-1.0f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90096F-A815-AF5C-F216-A8E3FFDE6A55}"/>
              </a:ext>
            </a:extLst>
          </p:cNvPr>
          <p:cNvSpPr txBox="1"/>
          <p:nvPr/>
        </p:nvSpPr>
        <p:spPr>
          <a:xfrm>
            <a:off x="5368041" y="354754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D1B0776-A80C-BE9B-8920-7C68637C3C10}"/>
              </a:ext>
            </a:extLst>
          </p:cNvPr>
          <p:cNvSpPr txBox="1"/>
          <p:nvPr/>
        </p:nvSpPr>
        <p:spPr>
          <a:xfrm>
            <a:off x="9574081" y="364667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826242C-52D1-0E12-F777-B40367C14967}"/>
              </a:ext>
            </a:extLst>
          </p:cNvPr>
          <p:cNvGrpSpPr/>
          <p:nvPr/>
        </p:nvGrpSpPr>
        <p:grpSpPr>
          <a:xfrm>
            <a:off x="2425288" y="79028"/>
            <a:ext cx="8036424" cy="6237455"/>
            <a:chOff x="5124217" y="-532762"/>
            <a:chExt cx="8036424" cy="6237455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3A1A3A11-5B4A-654E-F151-C234DB144720}"/>
                </a:ext>
              </a:extLst>
            </p:cNvPr>
            <p:cNvCxnSpPr>
              <a:cxnSpLocks/>
            </p:cNvCxnSpPr>
            <p:nvPr/>
          </p:nvCxnSpPr>
          <p:spPr>
            <a:xfrm>
              <a:off x="5295741" y="5533800"/>
              <a:ext cx="723298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FA928089-F971-32FE-7032-0CA723C49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84402"/>
              <a:ext cx="0" cy="56182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40A86A7-DF63-3F25-2838-1B854E0F4C65}"/>
                </a:ext>
              </a:extLst>
            </p:cNvPr>
            <p:cNvSpPr txBox="1"/>
            <p:nvPr/>
          </p:nvSpPr>
          <p:spPr>
            <a:xfrm>
              <a:off x="12724303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9194933-BA49-2596-5E41-AEA016152B93}"/>
                </a:ext>
              </a:extLst>
            </p:cNvPr>
            <p:cNvSpPr txBox="1"/>
            <p:nvPr/>
          </p:nvSpPr>
          <p:spPr>
            <a:xfrm>
              <a:off x="5124217" y="-5327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F3D1BF1-8AAE-683A-D901-772F8D5D7A71}"/>
              </a:ext>
            </a:extLst>
          </p:cNvPr>
          <p:cNvCxnSpPr>
            <a:cxnSpLocks/>
          </p:cNvCxnSpPr>
          <p:nvPr/>
        </p:nvCxnSpPr>
        <p:spPr>
          <a:xfrm>
            <a:off x="4362450" y="95956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06215A5-62A7-C781-3B08-09D442D1C705}"/>
              </a:ext>
            </a:extLst>
          </p:cNvPr>
          <p:cNvCxnSpPr>
            <a:cxnSpLocks/>
          </p:cNvCxnSpPr>
          <p:nvPr/>
        </p:nvCxnSpPr>
        <p:spPr>
          <a:xfrm>
            <a:off x="7829550" y="942975"/>
            <a:ext cx="0" cy="51860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F45A0E4-8F63-A4BC-A2E5-1F483BCC79FD}"/>
              </a:ext>
            </a:extLst>
          </p:cNvPr>
          <p:cNvCxnSpPr>
            <a:cxnSpLocks/>
          </p:cNvCxnSpPr>
          <p:nvPr/>
        </p:nvCxnSpPr>
        <p:spPr>
          <a:xfrm>
            <a:off x="2621813" y="4818308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DEC331-0AE7-5B77-AFD7-413298944291}"/>
              </a:ext>
            </a:extLst>
          </p:cNvPr>
          <p:cNvCxnSpPr>
            <a:cxnSpLocks/>
          </p:cNvCxnSpPr>
          <p:nvPr/>
        </p:nvCxnSpPr>
        <p:spPr>
          <a:xfrm>
            <a:off x="2648650" y="2249789"/>
            <a:ext cx="692932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42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C90C39-C87A-E653-5353-D3AC6644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448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042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F07259-430A-E16B-B003-10316640F72C}"/>
              </a:ext>
            </a:extLst>
          </p:cNvPr>
          <p:cNvSpPr txBox="1"/>
          <p:nvPr/>
        </p:nvSpPr>
        <p:spPr>
          <a:xfrm>
            <a:off x="3887707" y="3244334"/>
            <a:ext cx="44165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4. </a:t>
            </a:r>
            <a:r>
              <a:rPr lang="pt-BR" sz="5000" b="1" dirty="0" err="1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Wireframe</a:t>
            </a:r>
            <a:endParaRPr lang="pt-BR" sz="5000" b="1" dirty="0">
              <a:solidFill>
                <a:schemeClr val="bg1"/>
              </a:solidFill>
              <a:effectLst>
                <a:outerShdw dist="127000" dir="2700000" algn="tl" rotWithShape="0">
                  <a:prstClr val="black"/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2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processInput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KeyboardState.IsKeyDown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(Keys.F3) &amp;&amp;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KeyboardState.IsKeyPressed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Keys.W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!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GL.PolygonMode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MaterialFace.FrontAndBack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?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PolygonMode.Line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PolygonMode.Fill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6838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BC6550-3EBF-68FD-F637-F210BA41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75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 vec4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(!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// define a cor padrão do nosso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vec4(1.0f, 0.5f, 0.2f, 1.0f);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else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// define uma cor preta para 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wireframe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42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GameWindowSettings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NativeWindowSettings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: base(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CenterWindow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GameWindowSettings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GameWindowSettings.Default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NativeWindowSettings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NativeWindowSettings.Default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nws.ClientSize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(1024, 768);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nws.Title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"Game";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new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nws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826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processInput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KeyboardState.IsKeyDown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(Keys.F3) &amp;&amp;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KeyboardState.IsKeyPressed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Keys.W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!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GL.Uniform1(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GL.GetUniformLocation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shader.shaderProgram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"),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? 1 : 0);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GL.PolygonMode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MaterialFace.FrontAndBack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?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PolygonMode.Line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PolygonMode.Fill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448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C88391-7897-AD48-CDC8-CDAEC8A3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196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setBool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GL.Uniform1(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GL.GetUniformLocation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? 1 : 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740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processInput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KeyboardState.IsKeyDown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(Keys.F3) &amp;&amp;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KeyboardState.IsKeyPressed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Keys.W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!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shader.setBool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(“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”,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GL.PolygonMode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MaterialFace.FrontAndBack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?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PolygonMode.Line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PolygonMode.Fill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883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169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58E43A-87A5-52BE-F31C-6F79E93F9ED9}"/>
              </a:ext>
            </a:extLst>
          </p:cNvPr>
          <p:cNvSpPr txBox="1"/>
          <p:nvPr/>
        </p:nvSpPr>
        <p:spPr>
          <a:xfrm>
            <a:off x="2124407" y="3244334"/>
            <a:ext cx="79432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5. Gerando uma Textura</a:t>
            </a:r>
          </a:p>
        </p:txBody>
      </p:sp>
    </p:spTree>
    <p:extLst>
      <p:ext uri="{BB962C8B-B14F-4D97-AF65-F5344CB8AC3E}">
        <p14:creationId xmlns:p14="http://schemas.microsoft.com/office/powerpoint/2010/main" val="1601700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551D96C-AD70-089F-23B1-AD2ADCFA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37128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layout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0) in vec3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1) in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021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 vec4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 vec2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sampler2D texture0;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else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texture(texture0,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0437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0AD470-A1AF-997A-C728-624ACB1F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390775"/>
            <a:ext cx="50292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79B44E-DEF1-DE04-E1E2-3EE3F39A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99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90B50-3CE4-8A7D-E9AC-1317379A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7438"/>
            <a:ext cx="7620000" cy="2143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78240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34590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1F259-79A9-D45A-9999-879165F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2157413"/>
            <a:ext cx="4924425" cy="2543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4616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3463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OpenTK.Graphics.OpenGL4;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StbImageSharp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GL.GenTextures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(1, out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StbImage.stbi_set_flip_vertically_on_load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ImageResult.FromStream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File.OpenRead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("../../../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/textures/" +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ColorComponents.RedGreenBlueAlpha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GL.TexImage2D(TextureTarget.Texture2D,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PixelInternalFormat.Rgba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image.Width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image.Height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PixelType.UnsignedByte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GL.GenerateMipmap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(GenerateMipmapTarget.Texture2D);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Failed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texture");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242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OpenTK.Windowing.GraphicsLibraryFramework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Texture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OnLoad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texture = new Texture();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OnRenderFrame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FrameEventArgs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texture.bind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7323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551D96C-AD70-089F-23B1-AD2ADCFA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96000" y="1629000"/>
            <a:ext cx="3600000" cy="3600000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933534F1-9CD1-58C4-21E4-B676C1DEEACB}"/>
              </a:ext>
            </a:extLst>
          </p:cNvPr>
          <p:cNvGrpSpPr/>
          <p:nvPr/>
        </p:nvGrpSpPr>
        <p:grpSpPr>
          <a:xfrm>
            <a:off x="4076467" y="372113"/>
            <a:ext cx="5151951" cy="5027780"/>
            <a:chOff x="5124217" y="676913"/>
            <a:chExt cx="5151951" cy="5027780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043B9F1A-6B17-44C6-2328-12D650AFE5C2}"/>
                </a:ext>
              </a:extLst>
            </p:cNvPr>
            <p:cNvCxnSpPr>
              <a:cxnSpLocks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D1C0BFF-C62D-27AF-B962-2C9D1FCD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3A42B36-D4AB-B6D2-78D0-E7339B225AC8}"/>
                </a:ext>
              </a:extLst>
            </p:cNvPr>
            <p:cNvSpPr txBox="1"/>
            <p:nvPr/>
          </p:nvSpPr>
          <p:spPr>
            <a:xfrm>
              <a:off x="9838228" y="533536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3C7D36E-16B7-DBF4-DFF1-B8877D7B9CD7}"/>
                </a:ext>
              </a:extLst>
            </p:cNvPr>
            <p:cNvSpPr txBox="1"/>
            <p:nvPr/>
          </p:nvSpPr>
          <p:spPr>
            <a:xfrm>
              <a:off x="5124217" y="67691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38E20D60-1475-D701-0BC7-84872F840186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C32717-5E82-09EE-441B-6FBF1A4DE239}"/>
              </a:ext>
            </a:extLst>
          </p:cNvPr>
          <p:cNvSpPr txBox="1"/>
          <p:nvPr/>
        </p:nvSpPr>
        <p:spPr>
          <a:xfrm>
            <a:off x="2760311" y="98476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92EE70-C66A-5318-5389-30F603293288}"/>
              </a:ext>
            </a:extLst>
          </p:cNvPr>
          <p:cNvSpPr txBox="1"/>
          <p:nvPr/>
        </p:nvSpPr>
        <p:spPr>
          <a:xfrm>
            <a:off x="7746032" y="9234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69C020-65A2-C617-0D3D-F6D21CD32795}"/>
              </a:ext>
            </a:extLst>
          </p:cNvPr>
          <p:cNvSpPr txBox="1"/>
          <p:nvPr/>
        </p:nvSpPr>
        <p:spPr>
          <a:xfrm>
            <a:off x="7938085" y="54850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391F2D2-F2AB-882A-0A91-D2F48EC1B593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308A05A-55D6-AD36-2EB3-5A4722C5CBAE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DCB2B8F-D4D7-7EDE-EDE9-28662EC3379D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687FD-583C-3219-B7CF-75E243CEA4ED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746DD0-620A-B5FE-B31D-493A717554C6}"/>
              </a:ext>
            </a:extLst>
          </p:cNvPr>
          <p:cNvSpPr txBox="1"/>
          <p:nvPr/>
        </p:nvSpPr>
        <p:spPr>
          <a:xfrm>
            <a:off x="2867403" y="548505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</p:spTree>
    <p:extLst>
      <p:ext uri="{BB962C8B-B14F-4D97-AF65-F5344CB8AC3E}">
        <p14:creationId xmlns:p14="http://schemas.microsoft.com/office/powerpoint/2010/main" val="27078734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float[300000];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 = 0;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(x0, y0); //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(x1, y0); //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(x1, y1); // top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(x0, y1); // top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[vertices * 2 + 0] = x;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[vertices * 2 + 1] = y;</a:t>
            </a:r>
          </a:p>
          <a:p>
            <a:endParaRPr lang="fr-F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vertices++;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7837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float[200000];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TBO; // Texture Buffer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flush()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GL.GenBuffers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(1, out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this.TBO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this.TBO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GL.BufferData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this.texCoordBuffer.Length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BufferUsageHint.StaticDraw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GL.VertexAttribPointer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(1, 2,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GL.EnableVertexAttribArray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 2 + 0] = u;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 2 + 1] = v;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2353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float[300000];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 = 0;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0.0f;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1.0f;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1.0f;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(u0, v0);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(x0, y0); //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(u1, v0);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(x1, y0); //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(u1, v1);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(x1, y1); // top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(u0, v1);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(x0, y1); // top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28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protected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override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void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OnRenderFrame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FrameEventArgs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args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SwapBuffers</a:t>
            </a:r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37559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D4F65A-C79C-8631-0B4D-6077B2F5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699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973991" y="3244334"/>
            <a:ext cx="624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4C7BE4-8939-3459-B323-37CBE1763DF8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Então acrescentamos essa linha..</a:t>
            </a:r>
          </a:p>
        </p:txBody>
      </p:sp>
    </p:spTree>
    <p:extLst>
      <p:ext uri="{BB962C8B-B14F-4D97-AF65-F5344CB8AC3E}">
        <p14:creationId xmlns:p14="http://schemas.microsoft.com/office/powerpoint/2010/main" val="7717478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OpenTK.Graphics.OpenGL4;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StbImageSharp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GL.GenTextures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(1, out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GL_TEXTURE_2D agora terão efeito neste objeto de textura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StbImage.stbi_set_flip_vertically_on_load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ImageResult.FromStream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File.OpenRead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("../../../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/textures/" +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ColorComponents.RedGreenBlueAlpha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GL.TexImage2D(TextureTarget.Texture2D,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PixelInternalFormat.Rgba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image.Width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image.Height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PixelType.UnsignedByte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GL.GenerateMipmap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(GenerateMipmapTarget.Texture2D);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Failed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texture");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5140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551D96C-AD70-089F-23B1-AD2ADCFA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933534F1-9CD1-58C4-21E4-B676C1DEEACB}"/>
              </a:ext>
            </a:extLst>
          </p:cNvPr>
          <p:cNvGrpSpPr/>
          <p:nvPr/>
        </p:nvGrpSpPr>
        <p:grpSpPr>
          <a:xfrm>
            <a:off x="4076467" y="372113"/>
            <a:ext cx="5151951" cy="5027780"/>
            <a:chOff x="5124217" y="676913"/>
            <a:chExt cx="5151951" cy="5027780"/>
          </a:xfrm>
        </p:grpSpPr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043B9F1A-6B17-44C6-2328-12D650AFE5C2}"/>
                </a:ext>
              </a:extLst>
            </p:cNvPr>
            <p:cNvCxnSpPr>
              <a:cxnSpLocks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D1C0BFF-C62D-27AF-B962-2C9D1FCD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3A42B36-D4AB-B6D2-78D0-E7339B225AC8}"/>
                </a:ext>
              </a:extLst>
            </p:cNvPr>
            <p:cNvSpPr txBox="1"/>
            <p:nvPr/>
          </p:nvSpPr>
          <p:spPr>
            <a:xfrm>
              <a:off x="9838228" y="533536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3C7D36E-16B7-DBF4-DFF1-B8877D7B9CD7}"/>
                </a:ext>
              </a:extLst>
            </p:cNvPr>
            <p:cNvSpPr txBox="1"/>
            <p:nvPr/>
          </p:nvSpPr>
          <p:spPr>
            <a:xfrm>
              <a:off x="5124217" y="67691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38E20D60-1475-D701-0BC7-84872F840186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499595-B61C-7EF9-6C7E-796BAEAE908D}"/>
              </a:ext>
            </a:extLst>
          </p:cNvPr>
          <p:cNvSpPr txBox="1"/>
          <p:nvPr/>
        </p:nvSpPr>
        <p:spPr>
          <a:xfrm>
            <a:off x="2867403" y="548505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C32717-5E82-09EE-441B-6FBF1A4DE239}"/>
              </a:ext>
            </a:extLst>
          </p:cNvPr>
          <p:cNvSpPr txBox="1"/>
          <p:nvPr/>
        </p:nvSpPr>
        <p:spPr>
          <a:xfrm>
            <a:off x="2760311" y="98476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92EE70-C66A-5318-5389-30F603293288}"/>
              </a:ext>
            </a:extLst>
          </p:cNvPr>
          <p:cNvSpPr txBox="1"/>
          <p:nvPr/>
        </p:nvSpPr>
        <p:spPr>
          <a:xfrm>
            <a:off x="7746032" y="9234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69C020-65A2-C617-0D3D-F6D21CD32795}"/>
              </a:ext>
            </a:extLst>
          </p:cNvPr>
          <p:cNvSpPr txBox="1"/>
          <p:nvPr/>
        </p:nvSpPr>
        <p:spPr>
          <a:xfrm>
            <a:off x="7938085" y="54850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391F2D2-F2AB-882A-0A91-D2F48EC1B593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308A05A-55D6-AD36-2EB3-5A4722C5CBAE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DCB2B8F-D4D7-7EDE-EDE9-28662EC3379D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687FD-583C-3219-B7CF-75E243CEA4ED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</p:spTree>
    <p:extLst>
      <p:ext uri="{BB962C8B-B14F-4D97-AF65-F5344CB8AC3E}">
        <p14:creationId xmlns:p14="http://schemas.microsoft.com/office/powerpoint/2010/main" val="7344490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A76E3D-FA34-64F7-04C4-BC19B713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755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422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59CB76-CC0B-7A8C-999D-CFEB65D8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996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FD0FD4-61B4-EEAA-801F-EC52FDF6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46CD6DC-595B-0031-B66C-3C431098DD4F}"/>
              </a:ext>
            </a:extLst>
          </p:cNvPr>
          <p:cNvGrpSpPr/>
          <p:nvPr/>
        </p:nvGrpSpPr>
        <p:grpSpPr>
          <a:xfrm>
            <a:off x="4076467" y="372113"/>
            <a:ext cx="5151951" cy="5027780"/>
            <a:chOff x="5124217" y="676913"/>
            <a:chExt cx="5151951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390D382-0564-0D01-6893-6CB62D5CB245}"/>
                </a:ext>
              </a:extLst>
            </p:cNvPr>
            <p:cNvCxnSpPr>
              <a:cxnSpLocks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9FD6D1F8-919F-BBCD-286F-30A180EC0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D34F672-5DB4-C0A7-1749-D6AD1A9B3030}"/>
                </a:ext>
              </a:extLst>
            </p:cNvPr>
            <p:cNvSpPr txBox="1"/>
            <p:nvPr/>
          </p:nvSpPr>
          <p:spPr>
            <a:xfrm>
              <a:off x="9838228" y="533536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C130FE0-99C1-1D66-42A1-4C5AC50D1B1D}"/>
                </a:ext>
              </a:extLst>
            </p:cNvPr>
            <p:cNvSpPr txBox="1"/>
            <p:nvPr/>
          </p:nvSpPr>
          <p:spPr>
            <a:xfrm>
              <a:off x="5124217" y="67691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F5E9365E-3DE5-4950-4EEA-43EA3A642EF2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7D3E2C-0731-E910-2A10-E547AFC01532}"/>
              </a:ext>
            </a:extLst>
          </p:cNvPr>
          <p:cNvSpPr txBox="1"/>
          <p:nvPr/>
        </p:nvSpPr>
        <p:spPr>
          <a:xfrm>
            <a:off x="2867403" y="548505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FAB923-1834-E497-320B-79E6F253BA33}"/>
              </a:ext>
            </a:extLst>
          </p:cNvPr>
          <p:cNvSpPr txBox="1"/>
          <p:nvPr/>
        </p:nvSpPr>
        <p:spPr>
          <a:xfrm>
            <a:off x="2760311" y="98476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0DC9FA-5487-1BE9-8A2B-BD9D374FCFD9}"/>
              </a:ext>
            </a:extLst>
          </p:cNvPr>
          <p:cNvSpPr txBox="1"/>
          <p:nvPr/>
        </p:nvSpPr>
        <p:spPr>
          <a:xfrm>
            <a:off x="7746032" y="9234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ABFBD6-BD5F-B59B-EFC2-74C6896CE543}"/>
              </a:ext>
            </a:extLst>
          </p:cNvPr>
          <p:cNvSpPr txBox="1"/>
          <p:nvPr/>
        </p:nvSpPr>
        <p:spPr>
          <a:xfrm>
            <a:off x="7938085" y="548505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D75F8A-2139-6A69-6751-DC907B80674E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B3E9D3-F53A-85D7-CEC9-0A67268D2450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350E514-F35F-6FB0-77CA-956FF9E12441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98C4032-3821-EF29-B099-8A1BCB020889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</p:spTree>
    <p:extLst>
      <p:ext uri="{BB962C8B-B14F-4D97-AF65-F5344CB8AC3E}">
        <p14:creationId xmlns:p14="http://schemas.microsoft.com/office/powerpoint/2010/main" val="37711452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5FE9B8-EC1D-2DC7-4466-63FC725F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780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4FD0FD4-61B4-EEAA-801F-EC52FDF6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46CD6DC-595B-0031-B66C-3C431098DD4F}"/>
              </a:ext>
            </a:extLst>
          </p:cNvPr>
          <p:cNvGrpSpPr/>
          <p:nvPr/>
        </p:nvGrpSpPr>
        <p:grpSpPr>
          <a:xfrm>
            <a:off x="4076467" y="372113"/>
            <a:ext cx="5151951" cy="5027780"/>
            <a:chOff x="5124217" y="676913"/>
            <a:chExt cx="5151951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390D382-0564-0D01-6893-6CB62D5CB245}"/>
                </a:ext>
              </a:extLst>
            </p:cNvPr>
            <p:cNvCxnSpPr>
              <a:cxnSpLocks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9FD6D1F8-919F-BBCD-286F-30A180EC0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D34F672-5DB4-C0A7-1749-D6AD1A9B3030}"/>
                </a:ext>
              </a:extLst>
            </p:cNvPr>
            <p:cNvSpPr txBox="1"/>
            <p:nvPr/>
          </p:nvSpPr>
          <p:spPr>
            <a:xfrm>
              <a:off x="9838228" y="533536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C130FE0-99C1-1D66-42A1-4C5AC50D1B1D}"/>
                </a:ext>
              </a:extLst>
            </p:cNvPr>
            <p:cNvSpPr txBox="1"/>
            <p:nvPr/>
          </p:nvSpPr>
          <p:spPr>
            <a:xfrm>
              <a:off x="5124217" y="67691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F5E9365E-3DE5-4950-4EEA-43EA3A642EF2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7D3E2C-0731-E910-2A10-E547AFC01532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FAB923-1834-E497-320B-79E6F253BA33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0DC9FA-5487-1BE9-8A2B-BD9D374FCFD9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8ABFBD6-BD5F-B59B-EFC2-74C6896CE543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FD75F8A-2139-6A69-6751-DC907B80674E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3B3E9D3-F53A-85D7-CEC9-0A67268D2450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350E514-F35F-6FB0-77CA-956FF9E12441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047769-7DF0-50A9-591F-A57FE110595E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8E5674D-FDC4-56EE-03F6-793E30D86F8C}"/>
              </a:ext>
            </a:extLst>
          </p:cNvPr>
          <p:cNvSpPr txBox="1"/>
          <p:nvPr/>
        </p:nvSpPr>
        <p:spPr>
          <a:xfrm>
            <a:off x="269187" y="162152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u0 = 0.0f;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u1 = 1.0f;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v1 = 1.0f;</a:t>
            </a:r>
          </a:p>
        </p:txBody>
      </p:sp>
    </p:spTree>
    <p:extLst>
      <p:ext uri="{BB962C8B-B14F-4D97-AF65-F5344CB8AC3E}">
        <p14:creationId xmlns:p14="http://schemas.microsoft.com/office/powerpoint/2010/main" val="334531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260DC-41E5-7341-AD87-C0581B8F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804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CAF40-9C5C-8688-25F8-D402D387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83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EDA438-8855-88F2-8DBA-7C0AF3A9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614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EC6DE4D-6A84-9F94-F6D8-F9CDE551CFAF}"/>
              </a:ext>
            </a:extLst>
          </p:cNvPr>
          <p:cNvSpPr/>
          <p:nvPr/>
        </p:nvSpPr>
        <p:spPr>
          <a:xfrm>
            <a:off x="8801850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CD88D5-E83A-7618-95B4-5BA2AD9D8057}"/>
              </a:ext>
            </a:extLst>
          </p:cNvPr>
          <p:cNvSpPr txBox="1"/>
          <p:nvPr/>
        </p:nvSpPr>
        <p:spPr>
          <a:xfrm>
            <a:off x="1540411" y="6110577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561DD8-32E3-C3CE-56E9-BF575F1659D6}"/>
              </a:ext>
            </a:extLst>
          </p:cNvPr>
          <p:cNvSpPr txBox="1"/>
          <p:nvPr/>
        </p:nvSpPr>
        <p:spPr>
          <a:xfrm>
            <a:off x="1549287" y="36433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5810AB-B88D-650E-9BCB-A7A6A97E7396}"/>
              </a:ext>
            </a:extLst>
          </p:cNvPr>
          <p:cNvSpPr txBox="1"/>
          <p:nvPr/>
        </p:nvSpPr>
        <p:spPr>
          <a:xfrm>
            <a:off x="9191675" y="3429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E69FC2-11A7-CB75-5B04-BA81F2B7D7B0}"/>
              </a:ext>
            </a:extLst>
          </p:cNvPr>
          <p:cNvSpPr txBox="1"/>
          <p:nvPr/>
        </p:nvSpPr>
        <p:spPr>
          <a:xfrm>
            <a:off x="9213583" y="61127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8802344-A515-9ED1-074C-B40C7BE140E0}"/>
              </a:ext>
            </a:extLst>
          </p:cNvPr>
          <p:cNvSpPr/>
          <p:nvPr/>
        </p:nvSpPr>
        <p:spPr>
          <a:xfrm>
            <a:off x="8801850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DDBC62-24CB-3CA3-9D4B-2EF028CBDCD6}"/>
              </a:ext>
            </a:extLst>
          </p:cNvPr>
          <p:cNvSpPr/>
          <p:nvPr/>
        </p:nvSpPr>
        <p:spPr>
          <a:xfrm>
            <a:off x="3039675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8099E7F-8FF6-97DB-9EC0-EC0E03745F1A}"/>
              </a:ext>
            </a:extLst>
          </p:cNvPr>
          <p:cNvSpPr/>
          <p:nvPr/>
        </p:nvSpPr>
        <p:spPr>
          <a:xfrm>
            <a:off x="3039675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03B6BA-1DD4-9BDA-4AF0-6042FA06D5F7}"/>
              </a:ext>
            </a:extLst>
          </p:cNvPr>
          <p:cNvSpPr txBox="1"/>
          <p:nvPr/>
        </p:nvSpPr>
        <p:spPr>
          <a:xfrm>
            <a:off x="10460605" y="2825214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</p:spTree>
    <p:extLst>
      <p:ext uri="{BB962C8B-B14F-4D97-AF65-F5344CB8AC3E}">
        <p14:creationId xmlns:p14="http://schemas.microsoft.com/office/powerpoint/2010/main" val="3974974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0904" y="-362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</p:spTree>
    <p:extLst>
      <p:ext uri="{BB962C8B-B14F-4D97-AF65-F5344CB8AC3E}">
        <p14:creationId xmlns:p14="http://schemas.microsoft.com/office/powerpoint/2010/main" val="28357248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0904" y="-362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9F70756-35AE-1F6D-2708-BEF50B7ECBDD}"/>
              </a:ext>
            </a:extLst>
          </p:cNvPr>
          <p:cNvSpPr txBox="1"/>
          <p:nvPr/>
        </p:nvSpPr>
        <p:spPr>
          <a:xfrm>
            <a:off x="2643062" y="18799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0.75f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57FFA8E-FBF2-F31E-F4B5-FEDAA748F11D}"/>
              </a:ext>
            </a:extLst>
          </p:cNvPr>
          <p:cNvSpPr txBox="1"/>
          <p:nvPr/>
        </p:nvSpPr>
        <p:spPr>
          <a:xfrm>
            <a:off x="2640788" y="475975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0.25f</a:t>
            </a:r>
          </a:p>
        </p:txBody>
      </p:sp>
    </p:spTree>
    <p:extLst>
      <p:ext uri="{BB962C8B-B14F-4D97-AF65-F5344CB8AC3E}">
        <p14:creationId xmlns:p14="http://schemas.microsoft.com/office/powerpoint/2010/main" val="20532212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10917" y="-45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9F70756-35AE-1F6D-2708-BEF50B7ECBDD}"/>
              </a:ext>
            </a:extLst>
          </p:cNvPr>
          <p:cNvSpPr txBox="1"/>
          <p:nvPr/>
        </p:nvSpPr>
        <p:spPr>
          <a:xfrm>
            <a:off x="2643062" y="18799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0.75f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57FFA8E-FBF2-F31E-F4B5-FEDAA748F11D}"/>
              </a:ext>
            </a:extLst>
          </p:cNvPr>
          <p:cNvSpPr txBox="1"/>
          <p:nvPr/>
        </p:nvSpPr>
        <p:spPr>
          <a:xfrm>
            <a:off x="2640788" y="475975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0.25f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5827E6-28D6-88B2-74AC-419E0A2373D7}"/>
              </a:ext>
            </a:extLst>
          </p:cNvPr>
          <p:cNvSpPr txBox="1"/>
          <p:nvPr/>
        </p:nvSpPr>
        <p:spPr>
          <a:xfrm>
            <a:off x="2498699" y="793761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0.9375f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B8BF7D-5F29-E107-A462-3A4BD4EE4B5E}"/>
              </a:ext>
            </a:extLst>
          </p:cNvPr>
          <p:cNvSpPr txBox="1"/>
          <p:nvPr/>
        </p:nvSpPr>
        <p:spPr>
          <a:xfrm>
            <a:off x="2570124" y="1158793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0.875f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FB1CA2-F147-BCAD-F406-EBF8B8D1E858}"/>
              </a:ext>
            </a:extLst>
          </p:cNvPr>
          <p:cNvSpPr txBox="1"/>
          <p:nvPr/>
        </p:nvSpPr>
        <p:spPr>
          <a:xfrm>
            <a:off x="2503164" y="1519213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0.8125f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B9424B-076D-FD3A-8B4C-5D3B2E5D08AE}"/>
              </a:ext>
            </a:extLst>
          </p:cNvPr>
          <p:cNvSpPr txBox="1"/>
          <p:nvPr/>
        </p:nvSpPr>
        <p:spPr>
          <a:xfrm>
            <a:off x="2495202" y="2231654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0.6875f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1F1533-0DA1-2632-7A03-6316C429481D}"/>
              </a:ext>
            </a:extLst>
          </p:cNvPr>
          <p:cNvSpPr txBox="1"/>
          <p:nvPr/>
        </p:nvSpPr>
        <p:spPr>
          <a:xfrm>
            <a:off x="2566627" y="2596686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0.625f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093264-C96E-571B-0A4E-EEB41A27C88C}"/>
              </a:ext>
            </a:extLst>
          </p:cNvPr>
          <p:cNvSpPr txBox="1"/>
          <p:nvPr/>
        </p:nvSpPr>
        <p:spPr>
          <a:xfrm>
            <a:off x="2499667" y="2957106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0.5625f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590498-F14F-3319-E7FE-D8416882DEB4}"/>
              </a:ext>
            </a:extLst>
          </p:cNvPr>
          <p:cNvSpPr txBox="1"/>
          <p:nvPr/>
        </p:nvSpPr>
        <p:spPr>
          <a:xfrm>
            <a:off x="2498548" y="3669803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0.4375f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F6BBEEA-0597-DF9D-CF60-E46043331BE5}"/>
              </a:ext>
            </a:extLst>
          </p:cNvPr>
          <p:cNvSpPr txBox="1"/>
          <p:nvPr/>
        </p:nvSpPr>
        <p:spPr>
          <a:xfrm>
            <a:off x="2569973" y="403483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0.375f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A1C999-00F7-5DB9-E474-CAC1D6EBEAF4}"/>
              </a:ext>
            </a:extLst>
          </p:cNvPr>
          <p:cNvSpPr txBox="1"/>
          <p:nvPr/>
        </p:nvSpPr>
        <p:spPr>
          <a:xfrm>
            <a:off x="2503013" y="4395255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0.3125f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C63427E-DAC5-679B-BE49-CD9982D920F4}"/>
              </a:ext>
            </a:extLst>
          </p:cNvPr>
          <p:cNvSpPr txBox="1"/>
          <p:nvPr/>
        </p:nvSpPr>
        <p:spPr>
          <a:xfrm>
            <a:off x="2495051" y="5107696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0.1875f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1B845E3-5DAD-38EE-F061-470DE3002CEA}"/>
              </a:ext>
            </a:extLst>
          </p:cNvPr>
          <p:cNvSpPr txBox="1"/>
          <p:nvPr/>
        </p:nvSpPr>
        <p:spPr>
          <a:xfrm>
            <a:off x="2566476" y="547272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0.125f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459B18-5682-9AF9-DDF7-2D8EB1F0FFAE}"/>
              </a:ext>
            </a:extLst>
          </p:cNvPr>
          <p:cNvSpPr txBox="1"/>
          <p:nvPr/>
        </p:nvSpPr>
        <p:spPr>
          <a:xfrm>
            <a:off x="2499516" y="5833148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</a:t>
            </a:r>
          </a:p>
        </p:txBody>
      </p:sp>
    </p:spTree>
    <p:extLst>
      <p:ext uri="{BB962C8B-B14F-4D97-AF65-F5344CB8AC3E}">
        <p14:creationId xmlns:p14="http://schemas.microsoft.com/office/powerpoint/2010/main" val="20199756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869906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495000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495000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326013" y="32090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129215" y="929459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0.0f, 0.9375f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91807" y="302621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0.0625f, 1.0f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923906"/>
            <a:ext cx="1313181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0.0625f, 0.9375f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21C1473-B2E1-94E3-3022-538DD33FE6A0}"/>
              </a:ext>
            </a:extLst>
          </p:cNvPr>
          <p:cNvSpPr txBox="1"/>
          <p:nvPr/>
        </p:nvSpPr>
        <p:spPr>
          <a:xfrm>
            <a:off x="9700781" y="2825214"/>
            <a:ext cx="2210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0.0f, 0.9375f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0.0625f, 0.9375f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0.0625f, 1.0f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0.0f, 1.0f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869906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92094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52B6E82-2802-4A50-D32F-0F2A530A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3DF1D1F-62CF-0812-A6BD-1E59A1E6E229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Ele pega as texturas de baixo para cima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15778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EE03D-5AAD-D158-0A6D-67CB6344E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B0CEAB-ED26-393F-FA4B-FA8399C6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06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839339" y="3244334"/>
            <a:ext cx="651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A57644-0D47-1327-E192-AD88CB21219C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removermos essa linha, meio que da certo...</a:t>
            </a:r>
          </a:p>
        </p:txBody>
      </p:sp>
    </p:spTree>
    <p:extLst>
      <p:ext uri="{BB962C8B-B14F-4D97-AF65-F5344CB8AC3E}">
        <p14:creationId xmlns:p14="http://schemas.microsoft.com/office/powerpoint/2010/main" val="2632871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8135</Words>
  <Application>Microsoft Office PowerPoint</Application>
  <PresentationFormat>Widescreen</PresentationFormat>
  <Paragraphs>1764</Paragraphs>
  <Slides>180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180</vt:i4>
      </vt:variant>
    </vt:vector>
  </HeadingPairs>
  <TitlesOfParts>
    <vt:vector size="186" baseType="lpstr">
      <vt:lpstr>Aptos</vt:lpstr>
      <vt:lpstr>Aptos Display</vt:lpstr>
      <vt:lpstr>Arial</vt:lpstr>
      <vt:lpstr>Cascadia Mono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4</cp:revision>
  <dcterms:created xsi:type="dcterms:W3CDTF">2024-07-10T13:35:23Z</dcterms:created>
  <dcterms:modified xsi:type="dcterms:W3CDTF">2024-07-12T11:57:20Z</dcterms:modified>
</cp:coreProperties>
</file>