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1" r:id="rId4"/>
    <p:sldId id="290" r:id="rId5"/>
    <p:sldId id="276" r:id="rId6"/>
    <p:sldId id="277" r:id="rId7"/>
    <p:sldId id="278" r:id="rId8"/>
    <p:sldId id="275" r:id="rId9"/>
    <p:sldId id="279" r:id="rId10"/>
    <p:sldId id="280" r:id="rId11"/>
    <p:sldId id="282" r:id="rId12"/>
    <p:sldId id="284" r:id="rId13"/>
    <p:sldId id="286" r:id="rId14"/>
    <p:sldId id="283" r:id="rId15"/>
    <p:sldId id="258" r:id="rId16"/>
    <p:sldId id="281" r:id="rId17"/>
    <p:sldId id="259" r:id="rId18"/>
    <p:sldId id="289" r:id="rId19"/>
    <p:sldId id="270" r:id="rId20"/>
    <p:sldId id="269" r:id="rId21"/>
    <p:sldId id="274" r:id="rId22"/>
    <p:sldId id="261" r:id="rId23"/>
    <p:sldId id="266" r:id="rId24"/>
    <p:sldId id="265" r:id="rId25"/>
    <p:sldId id="267" r:id="rId26"/>
    <p:sldId id="268" r:id="rId27"/>
    <p:sldId id="264" r:id="rId28"/>
    <p:sldId id="263" r:id="rId29"/>
    <p:sldId id="273" r:id="rId30"/>
    <p:sldId id="272" r:id="rId31"/>
    <p:sldId id="287" r:id="rId32"/>
    <p:sldId id="288" r:id="rId33"/>
    <p:sldId id="262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660"/>
  </p:normalViewPr>
  <p:slideViewPr>
    <p:cSldViewPr snapToGrid="0">
      <p:cViewPr>
        <p:scale>
          <a:sx n="100" d="100"/>
          <a:sy n="100" d="100"/>
        </p:scale>
        <p:origin x="79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41F94-BE72-89EB-D7FE-A98ACCB15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1FEE0-F736-EABF-CDFC-02B4192DF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B4A4C1-804D-605E-860C-657A3491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2D21E5-A1B0-3782-A236-B34DA75F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DEA0A8-3259-D793-0930-3323CB75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4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61F22-0944-C762-3A1E-9580716E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B861FE-ACB0-2323-0F4F-BB35773AF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3C2EC0-D867-DBAF-35CE-170E0FD8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90F492-D552-8405-FDCD-53D8F222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58972B-14F1-A968-65A9-B273EA9E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20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B44F43-1848-BAA5-007B-D59955582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67392A-FA82-222E-1DDD-11B22D97D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A6A7F4-5FA7-7223-9D1D-E51FA2BA0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1ED90B-BB7C-A29F-F4DC-582396A9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00B4C6-7F5C-9112-AAA7-01C9C0CC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41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2BDE5-F29E-52BD-F89F-F573690F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B0E376-81BF-F5EE-BC4D-85D0F16B4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523308-4955-7626-0DCD-01F8C882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78BC00-35FB-9B1A-6B26-08DD139A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831CBA-32BA-24EC-3AAD-A1C2D565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93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93548-87AF-B5B9-343C-04428357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9D8878-1C98-F5F9-1B0B-EB177F4B4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B0D4B1-5066-60E7-99C7-90CCF5BE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76EA35-32A1-36CA-D3B7-87B877F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D80A81-3153-5DCA-82BE-5FAC9308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16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7C15B-B6D1-CCA2-B5BF-D200813C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9FAF8D-79E9-9304-3CD2-DAE7DDA40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4BFB56-412E-DA6F-2CF7-6D9C2AAF7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0E4C74-FE07-10FB-C165-E1BF7BE0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16932B-3FE2-840B-3637-EE2ECA01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029F7C-46AD-6BA3-9328-D607B977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6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8CD10-B83E-7420-23F8-F0CE838C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C56EDB-5EFC-4F4E-1B2E-6F9156CD9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6CDEF8-8B06-5E2F-D985-83F5D7B25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FA642F9-7A26-0D17-ABD5-DE1AB0203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D9283D8-B15E-F7D1-C70D-71A69F489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7CB859-1FEA-D016-9D6A-6B97FAFE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2F445A4-9ED1-6D8C-F038-48FAB833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4FFF278-2526-C124-D40E-5A384812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46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21A10-44FE-40E5-2ABA-4235559F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AF6B7BC-31E3-BE4D-0727-415FE8A4C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154874-514C-0528-CBBD-CCFD0499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F4FFC1-B3E5-3295-0D97-D4A6F250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84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A2EA15-67D0-ACF2-1EB5-1B1D25F7E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7410B42-4497-5708-201A-FC6210BF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516B5E-0FA1-E45D-6B6B-34D634B9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09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9C48C-212E-889C-BC4A-51B261EF1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AAF4FF-DAFC-3179-788D-366168E9A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DCA425-9A6B-501F-C45A-171B403CB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030ADE-9C3F-C5DC-2C44-F8AEE1E5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002259-3FE7-63B3-32F0-B44794AE8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378D2F-AB82-A21C-6648-1C8FA338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37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0CE10-D92C-2DD1-5222-5402D698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593E6A-07F0-3A8A-142D-B81360981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D6A3E9-4EE2-25A8-8056-05236F5DA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FB4631-CFBE-BB38-71EA-D2CE8A32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02ECA7-EFED-8A1A-F053-F0FAF77E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99A85A-E314-B50B-BFB8-3EF95BE9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47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013B2F-4468-1641-61A4-128006811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83893D-1272-63F3-8F05-118B61F1E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F6C86D-1601-0DE8-00EE-B7C592EAD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07E8A8-90E3-4A67-A068-63B2F13060B5}" type="datetimeFigureOut">
              <a:rPr lang="pt-BR" smtClean="0"/>
              <a:t>04/04/2025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DDE66B-6B65-F825-D54B-BD8449C53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71D79F-9B43-0464-2D08-5BC30E327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77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71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D3574-AE79-74D9-E45F-5E4C83010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8B13B3A-9A20-B83C-8FD4-A5560C2321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orma, Retângulo&#10;&#10;O conteúdo gerado por IA pode estar incorreto.">
            <a:extLst>
              <a:ext uri="{FF2B5EF4-FFF2-40B4-BE49-F238E27FC236}">
                <a16:creationId xmlns:a16="http://schemas.microsoft.com/office/drawing/2014/main" id="{C759B68E-37AF-14D6-F2B1-237073F0C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623531"/>
            <a:ext cx="7200000" cy="5610938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61DBB11C-C192-65C8-E885-F063CAC3C4BB}"/>
              </a:ext>
            </a:extLst>
          </p:cNvPr>
          <p:cNvCxnSpPr>
            <a:cxnSpLocks/>
          </p:cNvCxnSpPr>
          <p:nvPr/>
        </p:nvCxnSpPr>
        <p:spPr>
          <a:xfrm flipV="1">
            <a:off x="2168165" y="623531"/>
            <a:ext cx="0" cy="595931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C919E996-F12E-3FB5-4992-9029F7629017}"/>
              </a:ext>
            </a:extLst>
          </p:cNvPr>
          <p:cNvCxnSpPr>
            <a:cxnSpLocks/>
          </p:cNvCxnSpPr>
          <p:nvPr/>
        </p:nvCxnSpPr>
        <p:spPr>
          <a:xfrm>
            <a:off x="2168165" y="6582842"/>
            <a:ext cx="75278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16E85638-BC47-0680-A03C-4C668D73803F}"/>
              </a:ext>
            </a:extLst>
          </p:cNvPr>
          <p:cNvSpPr txBox="1"/>
          <p:nvPr/>
        </p:nvSpPr>
        <p:spPr>
          <a:xfrm>
            <a:off x="2013315" y="1319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D807ABC-127C-7C7A-E5B9-8BF21D251543}"/>
              </a:ext>
            </a:extLst>
          </p:cNvPr>
          <p:cNvSpPr txBox="1"/>
          <p:nvPr/>
        </p:nvSpPr>
        <p:spPr>
          <a:xfrm>
            <a:off x="9886268" y="63981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E3EF0D48-18D5-577A-C524-6E49B8908855}"/>
              </a:ext>
            </a:extLst>
          </p:cNvPr>
          <p:cNvCxnSpPr/>
          <p:nvPr/>
        </p:nvCxnSpPr>
        <p:spPr>
          <a:xfrm>
            <a:off x="6014301" y="386499"/>
            <a:ext cx="81699" cy="61963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C8415649-3771-F5C0-7273-A271FC165B4E}"/>
              </a:ext>
            </a:extLst>
          </p:cNvPr>
          <p:cNvCxnSpPr>
            <a:cxnSpLocks/>
          </p:cNvCxnSpPr>
          <p:nvPr/>
        </p:nvCxnSpPr>
        <p:spPr>
          <a:xfrm>
            <a:off x="1800520" y="3429000"/>
            <a:ext cx="8776354" cy="96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BF89DE6-ADF6-70D3-2582-C315F4465602}"/>
              </a:ext>
            </a:extLst>
          </p:cNvPr>
          <p:cNvSpPr txBox="1"/>
          <p:nvPr/>
        </p:nvSpPr>
        <p:spPr>
          <a:xfrm>
            <a:off x="6055150" y="344946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A6C6786-7131-DC04-7E8E-571ABB65559F}"/>
              </a:ext>
            </a:extLst>
          </p:cNvPr>
          <p:cNvSpPr txBox="1"/>
          <p:nvPr/>
        </p:nvSpPr>
        <p:spPr>
          <a:xfrm>
            <a:off x="2471676" y="586513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-x1, -y1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5C48533-120F-82F2-6C9A-258FD64BA34A}"/>
              </a:ext>
            </a:extLst>
          </p:cNvPr>
          <p:cNvSpPr txBox="1"/>
          <p:nvPr/>
        </p:nvSpPr>
        <p:spPr>
          <a:xfrm>
            <a:off x="8740354" y="8336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590FEC0-1E60-D945-3C42-EADC0803B4B5}"/>
              </a:ext>
            </a:extLst>
          </p:cNvPr>
          <p:cNvSpPr txBox="1"/>
          <p:nvPr/>
        </p:nvSpPr>
        <p:spPr>
          <a:xfrm>
            <a:off x="8589271" y="581764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x1, -y1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95FD0C0-9819-917B-08FC-7EDF0DEB9804}"/>
              </a:ext>
            </a:extLst>
          </p:cNvPr>
          <p:cNvSpPr txBox="1"/>
          <p:nvPr/>
        </p:nvSpPr>
        <p:spPr>
          <a:xfrm>
            <a:off x="2486785" y="84306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-x1, y1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BDA2BEA-5A58-C026-AEEB-A3D4EE0946E6}"/>
              </a:ext>
            </a:extLst>
          </p:cNvPr>
          <p:cNvSpPr txBox="1"/>
          <p:nvPr/>
        </p:nvSpPr>
        <p:spPr>
          <a:xfrm>
            <a:off x="7749646" y="347731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9, 0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0C3DEF5-9155-6EA8-AA09-1DF5569ADD0E}"/>
              </a:ext>
            </a:extLst>
          </p:cNvPr>
          <p:cNvSpPr txBox="1"/>
          <p:nvPr/>
        </p:nvSpPr>
        <p:spPr>
          <a:xfrm>
            <a:off x="3941309" y="345942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-8, 0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376242D-7903-1C04-76EF-680B9ECABEB9}"/>
              </a:ext>
            </a:extLst>
          </p:cNvPr>
          <p:cNvSpPr txBox="1"/>
          <p:nvPr/>
        </p:nvSpPr>
        <p:spPr>
          <a:xfrm>
            <a:off x="3846224" y="83363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-8, 1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6482F2E-9027-FAEF-07F7-CC79D5196AD4}"/>
              </a:ext>
            </a:extLst>
          </p:cNvPr>
          <p:cNvSpPr txBox="1"/>
          <p:nvPr/>
        </p:nvSpPr>
        <p:spPr>
          <a:xfrm>
            <a:off x="7508967" y="7676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9, 1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679ABB8-C564-B963-6EB6-CC19446A18BE}"/>
              </a:ext>
            </a:extLst>
          </p:cNvPr>
          <p:cNvSpPr txBox="1"/>
          <p:nvPr/>
        </p:nvSpPr>
        <p:spPr>
          <a:xfrm>
            <a:off x="0" y="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Crosshair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292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FDF62-6D9D-07CA-C6E9-28C14F8F2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B5BD00D-B254-FF4A-02B0-DBE975AFE9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49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E559C-04D7-369F-6E81-8E548E802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CE49159-F986-75EB-1F9B-756E612E4D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orma, Retângulo&#10;&#10;O conteúdo gerado por IA pode estar incorreto.">
            <a:extLst>
              <a:ext uri="{FF2B5EF4-FFF2-40B4-BE49-F238E27FC236}">
                <a16:creationId xmlns:a16="http://schemas.microsoft.com/office/drawing/2014/main" id="{C42768B7-5E6C-3419-088B-D096CF967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623531"/>
            <a:ext cx="7200000" cy="5610938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8089B60D-FDE4-FB5D-146F-BE6FEF8BCB8A}"/>
              </a:ext>
            </a:extLst>
          </p:cNvPr>
          <p:cNvCxnSpPr>
            <a:cxnSpLocks/>
          </p:cNvCxnSpPr>
          <p:nvPr/>
        </p:nvCxnSpPr>
        <p:spPr>
          <a:xfrm flipV="1">
            <a:off x="2168165" y="623531"/>
            <a:ext cx="0" cy="595931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AA19B5AA-AF58-1A01-AE97-293024D96EBC}"/>
              </a:ext>
            </a:extLst>
          </p:cNvPr>
          <p:cNvCxnSpPr>
            <a:cxnSpLocks/>
          </p:cNvCxnSpPr>
          <p:nvPr/>
        </p:nvCxnSpPr>
        <p:spPr>
          <a:xfrm>
            <a:off x="2168165" y="6582842"/>
            <a:ext cx="75278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E9D76EDF-55AB-80E4-36AA-4DF743AD4BB9}"/>
              </a:ext>
            </a:extLst>
          </p:cNvPr>
          <p:cNvSpPr txBox="1"/>
          <p:nvPr/>
        </p:nvSpPr>
        <p:spPr>
          <a:xfrm>
            <a:off x="2013315" y="1319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D57A701-80A3-C8BA-943E-FD97F6F2D71D}"/>
              </a:ext>
            </a:extLst>
          </p:cNvPr>
          <p:cNvSpPr txBox="1"/>
          <p:nvPr/>
        </p:nvSpPr>
        <p:spPr>
          <a:xfrm>
            <a:off x="9886268" y="63981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F12E62F-F028-0F94-B13F-A8A6CF1CE012}"/>
              </a:ext>
            </a:extLst>
          </p:cNvPr>
          <p:cNvCxnSpPr/>
          <p:nvPr/>
        </p:nvCxnSpPr>
        <p:spPr>
          <a:xfrm>
            <a:off x="6014301" y="386499"/>
            <a:ext cx="81699" cy="61963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723C072-7811-A3D2-202C-DB689B2E7409}"/>
              </a:ext>
            </a:extLst>
          </p:cNvPr>
          <p:cNvCxnSpPr>
            <a:cxnSpLocks/>
          </p:cNvCxnSpPr>
          <p:nvPr/>
        </p:nvCxnSpPr>
        <p:spPr>
          <a:xfrm>
            <a:off x="1800520" y="3429000"/>
            <a:ext cx="8776354" cy="96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AF54499-7EC5-DA2D-EF13-D4BA094F6C54}"/>
              </a:ext>
            </a:extLst>
          </p:cNvPr>
          <p:cNvSpPr txBox="1"/>
          <p:nvPr/>
        </p:nvSpPr>
        <p:spPr>
          <a:xfrm>
            <a:off x="6055150" y="344946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0, 0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1A2485C-5611-64F9-4926-D4D90419066F}"/>
              </a:ext>
            </a:extLst>
          </p:cNvPr>
          <p:cNvSpPr txBox="1"/>
          <p:nvPr/>
        </p:nvSpPr>
        <p:spPr>
          <a:xfrm>
            <a:off x="2471676" y="586513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-512, -384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E3E0B99-298A-0902-068F-888C8C07DFEA}"/>
              </a:ext>
            </a:extLst>
          </p:cNvPr>
          <p:cNvSpPr txBox="1"/>
          <p:nvPr/>
        </p:nvSpPr>
        <p:spPr>
          <a:xfrm>
            <a:off x="8514109" y="83363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512, 384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06F7D13-643C-4F95-D489-B9C9C42C137F}"/>
              </a:ext>
            </a:extLst>
          </p:cNvPr>
          <p:cNvSpPr txBox="1"/>
          <p:nvPr/>
        </p:nvSpPr>
        <p:spPr>
          <a:xfrm>
            <a:off x="8363027" y="583650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512, -384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FFC9036-9CE1-134A-34B5-FE4D6BD2692A}"/>
              </a:ext>
            </a:extLst>
          </p:cNvPr>
          <p:cNvSpPr txBox="1"/>
          <p:nvPr/>
        </p:nvSpPr>
        <p:spPr>
          <a:xfrm>
            <a:off x="2486785" y="84306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-512, 384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91B4156-506C-757D-A95B-52D49F997A7E}"/>
              </a:ext>
            </a:extLst>
          </p:cNvPr>
          <p:cNvSpPr txBox="1"/>
          <p:nvPr/>
        </p:nvSpPr>
        <p:spPr>
          <a:xfrm>
            <a:off x="0" y="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Crosshair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AA6143D-8E68-72D5-9B2E-1E8F49FFB917}"/>
              </a:ext>
            </a:extLst>
          </p:cNvPr>
          <p:cNvSpPr txBox="1"/>
          <p:nvPr/>
        </p:nvSpPr>
        <p:spPr>
          <a:xfrm>
            <a:off x="9707290" y="10183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513, 376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26EE698-1F40-FCCC-EF19-9281D0768969}"/>
              </a:ext>
            </a:extLst>
          </p:cNvPr>
          <p:cNvSpPr txBox="1"/>
          <p:nvPr/>
        </p:nvSpPr>
        <p:spPr>
          <a:xfrm>
            <a:off x="9707290" y="1211215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512, 376</a:t>
            </a:r>
          </a:p>
        </p:txBody>
      </p:sp>
    </p:spTree>
    <p:extLst>
      <p:ext uri="{BB962C8B-B14F-4D97-AF65-F5344CB8AC3E}">
        <p14:creationId xmlns:p14="http://schemas.microsoft.com/office/powerpoint/2010/main" val="44076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192FF-9AA1-9D97-EBEB-F189D8124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27EF2B3-D13F-ED23-857E-C12B964AEB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orma, Retângulo&#10;&#10;O conteúdo gerado por IA pode estar incorreto.">
            <a:extLst>
              <a:ext uri="{FF2B5EF4-FFF2-40B4-BE49-F238E27FC236}">
                <a16:creationId xmlns:a16="http://schemas.microsoft.com/office/drawing/2014/main" id="{DFEFCB57-96EA-8DB3-9933-6C10A55CF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623531"/>
            <a:ext cx="7200000" cy="5610938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E52A0636-E37C-0A7E-FF6D-D9B660FD3147}"/>
              </a:ext>
            </a:extLst>
          </p:cNvPr>
          <p:cNvCxnSpPr>
            <a:cxnSpLocks/>
          </p:cNvCxnSpPr>
          <p:nvPr/>
        </p:nvCxnSpPr>
        <p:spPr>
          <a:xfrm flipV="1">
            <a:off x="2168165" y="623531"/>
            <a:ext cx="0" cy="595931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74F1DCA-79EE-C2D8-CF9C-992F0A5C4D5C}"/>
              </a:ext>
            </a:extLst>
          </p:cNvPr>
          <p:cNvCxnSpPr>
            <a:cxnSpLocks/>
          </p:cNvCxnSpPr>
          <p:nvPr/>
        </p:nvCxnSpPr>
        <p:spPr>
          <a:xfrm>
            <a:off x="2168165" y="6582842"/>
            <a:ext cx="75278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684A7424-FC04-CAC5-F07F-96ED5DAB7B8B}"/>
              </a:ext>
            </a:extLst>
          </p:cNvPr>
          <p:cNvSpPr txBox="1"/>
          <p:nvPr/>
        </p:nvSpPr>
        <p:spPr>
          <a:xfrm>
            <a:off x="2013315" y="1319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5592345-513E-DDC2-6626-7C98359FA79F}"/>
              </a:ext>
            </a:extLst>
          </p:cNvPr>
          <p:cNvSpPr txBox="1"/>
          <p:nvPr/>
        </p:nvSpPr>
        <p:spPr>
          <a:xfrm>
            <a:off x="9886268" y="63981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5164739-B04F-85E0-8CDB-7380FBC4FA9C}"/>
              </a:ext>
            </a:extLst>
          </p:cNvPr>
          <p:cNvCxnSpPr/>
          <p:nvPr/>
        </p:nvCxnSpPr>
        <p:spPr>
          <a:xfrm>
            <a:off x="6014301" y="386499"/>
            <a:ext cx="81699" cy="61963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6A7F1BD-C239-4C4B-1E55-EC7FD24BF48F}"/>
              </a:ext>
            </a:extLst>
          </p:cNvPr>
          <p:cNvCxnSpPr>
            <a:cxnSpLocks/>
          </p:cNvCxnSpPr>
          <p:nvPr/>
        </p:nvCxnSpPr>
        <p:spPr>
          <a:xfrm>
            <a:off x="1800520" y="3429000"/>
            <a:ext cx="8776354" cy="96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5724C2E-7204-A426-DF0F-E1FC7F654034}"/>
              </a:ext>
            </a:extLst>
          </p:cNvPr>
          <p:cNvSpPr txBox="1"/>
          <p:nvPr/>
        </p:nvSpPr>
        <p:spPr>
          <a:xfrm>
            <a:off x="6055150" y="344946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0, 0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630FA85-4F35-23C5-6573-840F0206B5BB}"/>
              </a:ext>
            </a:extLst>
          </p:cNvPr>
          <p:cNvSpPr txBox="1"/>
          <p:nvPr/>
        </p:nvSpPr>
        <p:spPr>
          <a:xfrm>
            <a:off x="2471676" y="586513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-512, -384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A8349FC-C0AF-43D9-FD7E-3A6BA785B20B}"/>
              </a:ext>
            </a:extLst>
          </p:cNvPr>
          <p:cNvSpPr txBox="1"/>
          <p:nvPr/>
        </p:nvSpPr>
        <p:spPr>
          <a:xfrm>
            <a:off x="8514109" y="83363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512, 384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600EF13-6961-AE1F-AF3B-BE51F5285EA0}"/>
              </a:ext>
            </a:extLst>
          </p:cNvPr>
          <p:cNvSpPr txBox="1"/>
          <p:nvPr/>
        </p:nvSpPr>
        <p:spPr>
          <a:xfrm>
            <a:off x="8363027" y="583650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512, -384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6308027-FAE6-7585-01DD-32D4DFBF625A}"/>
              </a:ext>
            </a:extLst>
          </p:cNvPr>
          <p:cNvSpPr txBox="1"/>
          <p:nvPr/>
        </p:nvSpPr>
        <p:spPr>
          <a:xfrm>
            <a:off x="2486785" y="84306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-512, 384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50C5BCA-01AB-8825-20C9-BAA02B0AA0B3}"/>
              </a:ext>
            </a:extLst>
          </p:cNvPr>
          <p:cNvSpPr txBox="1"/>
          <p:nvPr/>
        </p:nvSpPr>
        <p:spPr>
          <a:xfrm>
            <a:off x="0" y="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Crosshair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835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48D92-60CA-9F46-2197-B925FC6B0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8976082-3631-FB95-435B-98E322960D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164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E6995-3630-A5CA-3912-0EDA7F81A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8803BB5-7D4A-10BA-C0F9-58DA2F820E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753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88ED7-8EC5-C5CE-4289-03F4CDA49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16D22F3-459A-ACFD-5A5F-E4BE098559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290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F09E2-FD91-4735-CB53-820C40BB4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9756296-B2D9-348E-2CBD-1E25485233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9C25E01-F7B5-35ED-E390-218BFA6FF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6630" y="2209630"/>
            <a:ext cx="2438740" cy="243874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1FA3C01E-CFFE-7A6E-433D-DD0521A04F1A}"/>
              </a:ext>
            </a:extLst>
          </p:cNvPr>
          <p:cNvSpPr>
            <a:spLocks noChangeAspect="1"/>
          </p:cNvSpPr>
          <p:nvPr/>
        </p:nvSpPr>
        <p:spPr>
          <a:xfrm>
            <a:off x="4786630" y="455837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094F93C-EEC4-66F4-1A95-5F38DDC91493}"/>
              </a:ext>
            </a:extLst>
          </p:cNvPr>
          <p:cNvSpPr>
            <a:spLocks noChangeAspect="1"/>
          </p:cNvSpPr>
          <p:nvPr/>
        </p:nvSpPr>
        <p:spPr>
          <a:xfrm>
            <a:off x="7225372" y="455837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60DBAB-7E7A-EA72-AFAB-0D4092EF1625}"/>
              </a:ext>
            </a:extLst>
          </p:cNvPr>
          <p:cNvSpPr>
            <a:spLocks noChangeAspect="1"/>
          </p:cNvSpPr>
          <p:nvPr/>
        </p:nvSpPr>
        <p:spPr>
          <a:xfrm>
            <a:off x="4786630" y="21196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783D148-810C-97C2-195C-CA9C741CFF9E}"/>
              </a:ext>
            </a:extLst>
          </p:cNvPr>
          <p:cNvSpPr>
            <a:spLocks noChangeAspect="1"/>
          </p:cNvSpPr>
          <p:nvPr/>
        </p:nvSpPr>
        <p:spPr>
          <a:xfrm>
            <a:off x="7225372" y="21196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8C93BC1-552E-5270-8965-1F5A88350CD5}"/>
              </a:ext>
            </a:extLst>
          </p:cNvPr>
          <p:cNvSpPr txBox="1"/>
          <p:nvPr/>
        </p:nvSpPr>
        <p:spPr>
          <a:xfrm>
            <a:off x="3932140" y="4648370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3873F97-F9CF-1BE7-1309-3A1BB2BD6798}"/>
              </a:ext>
            </a:extLst>
          </p:cNvPr>
          <p:cNvSpPr txBox="1"/>
          <p:nvPr/>
        </p:nvSpPr>
        <p:spPr>
          <a:xfrm>
            <a:off x="3932140" y="1840298"/>
            <a:ext cx="94449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484DDC5-4703-62C4-BD09-2A22A4D53059}"/>
              </a:ext>
            </a:extLst>
          </p:cNvPr>
          <p:cNvSpPr txBox="1"/>
          <p:nvPr/>
        </p:nvSpPr>
        <p:spPr>
          <a:xfrm>
            <a:off x="7315370" y="464837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BAE6E12-DA56-6F2D-174B-540C9AD06DBF}"/>
              </a:ext>
            </a:extLst>
          </p:cNvPr>
          <p:cNvSpPr txBox="1"/>
          <p:nvPr/>
        </p:nvSpPr>
        <p:spPr>
          <a:xfrm>
            <a:off x="7315370" y="1836538"/>
            <a:ext cx="94448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</p:txBody>
      </p:sp>
    </p:spTree>
    <p:extLst>
      <p:ext uri="{BB962C8B-B14F-4D97-AF65-F5344CB8AC3E}">
        <p14:creationId xmlns:p14="http://schemas.microsoft.com/office/powerpoint/2010/main" val="2733591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96488-B968-D418-0955-7BAE6B878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E56811A-31DE-600E-FBBA-AC334F65E4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0428B01-3132-BF89-52EF-951313833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6630" y="2209630"/>
            <a:ext cx="2438740" cy="243874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43C96DCD-63E9-96E9-5635-1022739D8186}"/>
              </a:ext>
            </a:extLst>
          </p:cNvPr>
          <p:cNvSpPr>
            <a:spLocks noChangeAspect="1"/>
          </p:cNvSpPr>
          <p:nvPr/>
        </p:nvSpPr>
        <p:spPr>
          <a:xfrm>
            <a:off x="4786630" y="455837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F067AF0-D62A-31AC-FD91-33F0165571CD}"/>
              </a:ext>
            </a:extLst>
          </p:cNvPr>
          <p:cNvSpPr>
            <a:spLocks noChangeAspect="1"/>
          </p:cNvSpPr>
          <p:nvPr/>
        </p:nvSpPr>
        <p:spPr>
          <a:xfrm>
            <a:off x="7225372" y="455837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56D1B552-7004-CF88-7DBE-E24D0294FA90}"/>
              </a:ext>
            </a:extLst>
          </p:cNvPr>
          <p:cNvSpPr>
            <a:spLocks noChangeAspect="1"/>
          </p:cNvSpPr>
          <p:nvPr/>
        </p:nvSpPr>
        <p:spPr>
          <a:xfrm>
            <a:off x="4786630" y="21196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294BF04D-2BEF-F770-FAA2-72DC47D79B96}"/>
              </a:ext>
            </a:extLst>
          </p:cNvPr>
          <p:cNvSpPr>
            <a:spLocks noChangeAspect="1"/>
          </p:cNvSpPr>
          <p:nvPr/>
        </p:nvSpPr>
        <p:spPr>
          <a:xfrm>
            <a:off x="7225372" y="21196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5A0EF99-49F0-E8B5-1EA9-D909196FAEDA}"/>
              </a:ext>
            </a:extLst>
          </p:cNvPr>
          <p:cNvSpPr txBox="1"/>
          <p:nvPr/>
        </p:nvSpPr>
        <p:spPr>
          <a:xfrm>
            <a:off x="3932140" y="4648370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7ABF2AB-43E9-428A-2BCC-0DD7BDA24E8A}"/>
              </a:ext>
            </a:extLst>
          </p:cNvPr>
          <p:cNvSpPr txBox="1"/>
          <p:nvPr/>
        </p:nvSpPr>
        <p:spPr>
          <a:xfrm>
            <a:off x="3932140" y="1840298"/>
            <a:ext cx="94449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ADD818B-049B-D6F1-2995-BB29082D5871}"/>
              </a:ext>
            </a:extLst>
          </p:cNvPr>
          <p:cNvSpPr txBox="1"/>
          <p:nvPr/>
        </p:nvSpPr>
        <p:spPr>
          <a:xfrm>
            <a:off x="7315370" y="464837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86AD6C7-4C38-57DC-7D67-B8EF54022E9D}"/>
              </a:ext>
            </a:extLst>
          </p:cNvPr>
          <p:cNvSpPr txBox="1"/>
          <p:nvPr/>
        </p:nvSpPr>
        <p:spPr>
          <a:xfrm>
            <a:off x="7315370" y="1836538"/>
            <a:ext cx="94448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406349D-EF12-42CC-114F-958C63546D7E}"/>
              </a:ext>
            </a:extLst>
          </p:cNvPr>
          <p:cNvSpPr txBox="1"/>
          <p:nvPr/>
        </p:nvSpPr>
        <p:spPr>
          <a:xfrm>
            <a:off x="0" y="0"/>
            <a:ext cx="90492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pt-BR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para sprites por causa do ‘</a:t>
            </a:r>
            <a:r>
              <a:rPr lang="pt-BR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GL.Enable</a:t>
            </a:r>
            <a:r>
              <a:rPr lang="pt-BR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EnableCap.CullFace</a:t>
            </a:r>
            <a:r>
              <a:rPr lang="pt-BR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);’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y0,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y0,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y1,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y1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21436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63866-6E94-B4E6-A812-BF407BFFF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B9F2CA1-041C-3F95-05CF-65CB3DB2D0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riângulo Retângulo 2">
            <a:extLst>
              <a:ext uri="{FF2B5EF4-FFF2-40B4-BE49-F238E27FC236}">
                <a16:creationId xmlns:a16="http://schemas.microsoft.com/office/drawing/2014/main" id="{595F7EF9-5EF2-6936-82DD-BFB456645B3F}"/>
              </a:ext>
            </a:extLst>
          </p:cNvPr>
          <p:cNvSpPr>
            <a:spLocks noChangeAspect="1"/>
          </p:cNvSpPr>
          <p:nvPr/>
        </p:nvSpPr>
        <p:spPr>
          <a:xfrm flipV="1">
            <a:off x="6688117" y="2964082"/>
            <a:ext cx="2437200" cy="2437200"/>
          </a:xfrm>
          <a:prstGeom prst="rtTriangle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940BA8-BF71-9A1C-1818-7024E796708E}"/>
              </a:ext>
            </a:extLst>
          </p:cNvPr>
          <p:cNvSpPr>
            <a:spLocks noChangeAspect="1"/>
          </p:cNvSpPr>
          <p:nvPr/>
        </p:nvSpPr>
        <p:spPr>
          <a:xfrm>
            <a:off x="6596577" y="286841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4601FD8-88D9-5C54-E56A-9364D3F9542D}"/>
              </a:ext>
            </a:extLst>
          </p:cNvPr>
          <p:cNvSpPr>
            <a:spLocks noChangeAspect="1"/>
          </p:cNvSpPr>
          <p:nvPr/>
        </p:nvSpPr>
        <p:spPr>
          <a:xfrm>
            <a:off x="9035319" y="286841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9278FA8-485C-2381-8501-0038064934C3}"/>
              </a:ext>
            </a:extLst>
          </p:cNvPr>
          <p:cNvSpPr txBox="1"/>
          <p:nvPr/>
        </p:nvSpPr>
        <p:spPr>
          <a:xfrm>
            <a:off x="5742087" y="2589083"/>
            <a:ext cx="94449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4FE65D7-FC1C-A3CC-80D3-CF5729BB2B0B}"/>
              </a:ext>
            </a:extLst>
          </p:cNvPr>
          <p:cNvSpPr txBox="1"/>
          <p:nvPr/>
        </p:nvSpPr>
        <p:spPr>
          <a:xfrm>
            <a:off x="9125317" y="2585323"/>
            <a:ext cx="94448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ADEA427-E4C0-FBCD-5A1F-B895DC4554D4}"/>
              </a:ext>
            </a:extLst>
          </p:cNvPr>
          <p:cNvSpPr>
            <a:spLocks noChangeAspect="1"/>
          </p:cNvSpPr>
          <p:nvPr/>
        </p:nvSpPr>
        <p:spPr>
          <a:xfrm>
            <a:off x="6596577" y="530715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CBCFF84-5AC1-1CD3-F953-BFA4F1DFD25A}"/>
              </a:ext>
            </a:extLst>
          </p:cNvPr>
          <p:cNvSpPr txBox="1"/>
          <p:nvPr/>
        </p:nvSpPr>
        <p:spPr>
          <a:xfrm>
            <a:off x="5742087" y="5397155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20" name="Triângulo Retângulo 19">
            <a:extLst>
              <a:ext uri="{FF2B5EF4-FFF2-40B4-BE49-F238E27FC236}">
                <a16:creationId xmlns:a16="http://schemas.microsoft.com/office/drawing/2014/main" id="{D5264DEE-F6D3-41DE-AA8E-8F548A6ED53A}"/>
              </a:ext>
            </a:extLst>
          </p:cNvPr>
          <p:cNvSpPr>
            <a:spLocks noChangeAspect="1"/>
          </p:cNvSpPr>
          <p:nvPr/>
        </p:nvSpPr>
        <p:spPr>
          <a:xfrm flipH="1">
            <a:off x="7630797" y="3717860"/>
            <a:ext cx="2437200" cy="2437200"/>
          </a:xfrm>
          <a:prstGeom prst="rtTriangle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6CCC7CB-F304-23DF-CC65-CB8911464F5B}"/>
              </a:ext>
            </a:extLst>
          </p:cNvPr>
          <p:cNvSpPr>
            <a:spLocks noChangeAspect="1"/>
          </p:cNvSpPr>
          <p:nvPr/>
        </p:nvSpPr>
        <p:spPr>
          <a:xfrm>
            <a:off x="9977999" y="362256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B70B389-499E-5867-2F8C-68C7A4B75471}"/>
              </a:ext>
            </a:extLst>
          </p:cNvPr>
          <p:cNvSpPr txBox="1"/>
          <p:nvPr/>
        </p:nvSpPr>
        <p:spPr>
          <a:xfrm>
            <a:off x="10067997" y="3339468"/>
            <a:ext cx="94448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C6AC6BC3-374B-066F-FAA8-EA05A2938369}"/>
              </a:ext>
            </a:extLst>
          </p:cNvPr>
          <p:cNvSpPr>
            <a:spLocks noChangeAspect="1"/>
          </p:cNvSpPr>
          <p:nvPr/>
        </p:nvSpPr>
        <p:spPr>
          <a:xfrm>
            <a:off x="7539257" y="606130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D31151EB-A981-354A-1DD6-1B4BD9A27B32}"/>
              </a:ext>
            </a:extLst>
          </p:cNvPr>
          <p:cNvSpPr>
            <a:spLocks noChangeAspect="1"/>
          </p:cNvSpPr>
          <p:nvPr/>
        </p:nvSpPr>
        <p:spPr>
          <a:xfrm>
            <a:off x="9977999" y="606130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C2806A8-CE74-6357-F278-2924B19768DC}"/>
              </a:ext>
            </a:extLst>
          </p:cNvPr>
          <p:cNvSpPr txBox="1"/>
          <p:nvPr/>
        </p:nvSpPr>
        <p:spPr>
          <a:xfrm>
            <a:off x="6684767" y="6151300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4078488-218D-BBFD-719E-D630359C33F1}"/>
              </a:ext>
            </a:extLst>
          </p:cNvPr>
          <p:cNvSpPr txBox="1"/>
          <p:nvPr/>
        </p:nvSpPr>
        <p:spPr>
          <a:xfrm>
            <a:off x="10067997" y="61513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894CC09-2D3D-7412-F06B-AECBF720FBF8}"/>
              </a:ext>
            </a:extLst>
          </p:cNvPr>
          <p:cNvSpPr txBox="1"/>
          <p:nvPr/>
        </p:nvSpPr>
        <p:spPr>
          <a:xfrm>
            <a:off x="0" y="0"/>
            <a:ext cx="55034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primeiro triangulo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y0,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inferior esquerdo; índice 0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y0,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inferior direito;  índice 1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y1,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superior direito;  índice 2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segundo triangulo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y0,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inferior esquerdo; índice 0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y1,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superior direito;  índice 2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y1 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superior esquerdo; índice 3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9024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3F174-9C98-9804-BF71-BE8A6E314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D49D1F0-1714-6942-4C86-04BF46AF15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600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B5138-93C5-3532-EB86-011624392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4524554-00BA-F07E-B5DB-4CED2D6472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riângulo Retângulo 15">
            <a:extLst>
              <a:ext uri="{FF2B5EF4-FFF2-40B4-BE49-F238E27FC236}">
                <a16:creationId xmlns:a16="http://schemas.microsoft.com/office/drawing/2014/main" id="{3DC6DA8B-E39C-DF19-BD74-FC9B6A09A077}"/>
              </a:ext>
            </a:extLst>
          </p:cNvPr>
          <p:cNvSpPr>
            <a:spLocks noChangeAspect="1"/>
          </p:cNvSpPr>
          <p:nvPr/>
        </p:nvSpPr>
        <p:spPr>
          <a:xfrm flipH="1">
            <a:off x="7042030" y="2940794"/>
            <a:ext cx="2437200" cy="2437200"/>
          </a:xfrm>
          <a:prstGeom prst="rtTriangle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Retângulo 16">
            <a:extLst>
              <a:ext uri="{FF2B5EF4-FFF2-40B4-BE49-F238E27FC236}">
                <a16:creationId xmlns:a16="http://schemas.microsoft.com/office/drawing/2014/main" id="{ADBD4DBF-5320-6216-95EC-111AD2177048}"/>
              </a:ext>
            </a:extLst>
          </p:cNvPr>
          <p:cNvSpPr>
            <a:spLocks noChangeAspect="1"/>
          </p:cNvSpPr>
          <p:nvPr/>
        </p:nvSpPr>
        <p:spPr>
          <a:xfrm flipV="1">
            <a:off x="7042030" y="2941161"/>
            <a:ext cx="2437200" cy="2437200"/>
          </a:xfrm>
          <a:prstGeom prst="rtTriangle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923D98D-7DFD-0E33-EB05-D3C9BB63B8C4}"/>
              </a:ext>
            </a:extLst>
          </p:cNvPr>
          <p:cNvSpPr>
            <a:spLocks noChangeAspect="1"/>
          </p:cNvSpPr>
          <p:nvPr/>
        </p:nvSpPr>
        <p:spPr>
          <a:xfrm>
            <a:off x="6950490" y="284549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CCB50BF-4F8C-08BC-2CFB-C02163A6C51A}"/>
              </a:ext>
            </a:extLst>
          </p:cNvPr>
          <p:cNvSpPr>
            <a:spLocks noChangeAspect="1"/>
          </p:cNvSpPr>
          <p:nvPr/>
        </p:nvSpPr>
        <p:spPr>
          <a:xfrm>
            <a:off x="9389232" y="284549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02BDB7-6828-B33C-DA60-FB74AE0B3524}"/>
              </a:ext>
            </a:extLst>
          </p:cNvPr>
          <p:cNvSpPr txBox="1"/>
          <p:nvPr/>
        </p:nvSpPr>
        <p:spPr>
          <a:xfrm>
            <a:off x="6096000" y="2566162"/>
            <a:ext cx="94449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5B327D3-8C31-8EBF-7437-A93B438CB423}"/>
              </a:ext>
            </a:extLst>
          </p:cNvPr>
          <p:cNvSpPr txBox="1"/>
          <p:nvPr/>
        </p:nvSpPr>
        <p:spPr>
          <a:xfrm>
            <a:off x="9479230" y="2562402"/>
            <a:ext cx="94448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DA1BEC2-F67F-3EBA-A555-76F6EC90D50C}"/>
              </a:ext>
            </a:extLst>
          </p:cNvPr>
          <p:cNvSpPr>
            <a:spLocks noChangeAspect="1"/>
          </p:cNvSpPr>
          <p:nvPr/>
        </p:nvSpPr>
        <p:spPr>
          <a:xfrm>
            <a:off x="6950490" y="528423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41A058C-2179-93D4-1F42-12C73DF8977D}"/>
              </a:ext>
            </a:extLst>
          </p:cNvPr>
          <p:cNvSpPr>
            <a:spLocks noChangeAspect="1"/>
          </p:cNvSpPr>
          <p:nvPr/>
        </p:nvSpPr>
        <p:spPr>
          <a:xfrm>
            <a:off x="9389232" y="528423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63AFCE0-543A-183B-DBBB-2D3AA27065EA}"/>
              </a:ext>
            </a:extLst>
          </p:cNvPr>
          <p:cNvSpPr txBox="1"/>
          <p:nvPr/>
        </p:nvSpPr>
        <p:spPr>
          <a:xfrm>
            <a:off x="6096000" y="5374234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32DE28A-7686-0F64-4967-1D9B3DF7F717}"/>
              </a:ext>
            </a:extLst>
          </p:cNvPr>
          <p:cNvSpPr txBox="1"/>
          <p:nvPr/>
        </p:nvSpPr>
        <p:spPr>
          <a:xfrm>
            <a:off x="9479230" y="53742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CA52157-9B44-EB69-60D9-89940FB9665E}"/>
              </a:ext>
            </a:extLst>
          </p:cNvPr>
          <p:cNvSpPr txBox="1"/>
          <p:nvPr/>
        </p:nvSpPr>
        <p:spPr>
          <a:xfrm>
            <a:off x="0" y="0"/>
            <a:ext cx="550343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y0,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inferior esquerdo; índice 0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y0,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inferior direito;  índice 1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y1,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superior direito;  índice 2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y1 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superior esquerdo; índice 3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indices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primeiro triangulo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0, 1, 2,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segundo triangulo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0, 2, 3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43171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F03B4-8C5E-4726-B9E9-7CD36B406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5264CF1-4FDC-56AA-6C59-4F113C3C69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61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8524F-21D1-3D22-AA46-D8CD603AD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BF5EEA4-21CA-FC9A-C905-E176AD03E3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9AFF929-1835-C70D-3A5E-74517AC0791C}"/>
              </a:ext>
            </a:extLst>
          </p:cNvPr>
          <p:cNvGrpSpPr/>
          <p:nvPr/>
        </p:nvGrpSpPr>
        <p:grpSpPr>
          <a:xfrm>
            <a:off x="4314954" y="914141"/>
            <a:ext cx="4080574" cy="3933844"/>
            <a:chOff x="3625838" y="1138732"/>
            <a:chExt cx="4080574" cy="3933844"/>
          </a:xfrm>
        </p:grpSpPr>
        <p:pic>
          <p:nvPicPr>
            <p:cNvPr id="10" name="Imagem 9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91BC7403-CA59-BBE3-954D-D99703710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838" y="2633836"/>
              <a:ext cx="2438740" cy="243874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pic>
          <p:nvPicPr>
            <p:cNvPr id="11" name="Imagem 10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31B8E787-0977-1D4C-8FFB-D3F91ED19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2446871"/>
              <a:ext cx="2438740" cy="243874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2" name="Imagem 11" descr="Padrão do plano de fundo&#10;&#10;O conteúdo gerado por IA pode estar incorreto.">
              <a:extLst>
                <a:ext uri="{FF2B5EF4-FFF2-40B4-BE49-F238E27FC236}">
                  <a16:creationId xmlns:a16="http://schemas.microsoft.com/office/drawing/2014/main" id="{59AFE966-C763-378C-0E47-E2E189788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93" y="1138732"/>
              <a:ext cx="2438740" cy="243874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401A8F18-858F-25D0-4669-E3FB98C31338}"/>
              </a:ext>
            </a:extLst>
          </p:cNvPr>
          <p:cNvSpPr>
            <a:spLocks noChangeAspect="1"/>
          </p:cNvSpPr>
          <p:nvPr/>
        </p:nvSpPr>
        <p:spPr>
          <a:xfrm>
            <a:off x="4324381" y="452388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55FE64F-BF2A-CAAA-98CF-26783D5BCA51}"/>
              </a:ext>
            </a:extLst>
          </p:cNvPr>
          <p:cNvSpPr>
            <a:spLocks noChangeAspect="1"/>
          </p:cNvSpPr>
          <p:nvPr/>
        </p:nvSpPr>
        <p:spPr>
          <a:xfrm>
            <a:off x="6573694" y="485495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A79A0D2-641D-9E89-731F-645D95DB917A}"/>
              </a:ext>
            </a:extLst>
          </p:cNvPr>
          <p:cNvSpPr>
            <a:spLocks noChangeAspect="1"/>
          </p:cNvSpPr>
          <p:nvPr/>
        </p:nvSpPr>
        <p:spPr>
          <a:xfrm>
            <a:off x="4314954" y="221389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69D45F8-2D88-B8CA-68BF-B7B270BFFD9D}"/>
              </a:ext>
            </a:extLst>
          </p:cNvPr>
          <p:cNvSpPr>
            <a:spLocks noChangeAspect="1"/>
          </p:cNvSpPr>
          <p:nvPr/>
        </p:nvSpPr>
        <p:spPr>
          <a:xfrm>
            <a:off x="6564267" y="254495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49582DA-5837-C733-C6E6-4131BADF3056}"/>
              </a:ext>
            </a:extLst>
          </p:cNvPr>
          <p:cNvSpPr>
            <a:spLocks noChangeAspect="1"/>
          </p:cNvSpPr>
          <p:nvPr/>
        </p:nvSpPr>
        <p:spPr>
          <a:xfrm>
            <a:off x="5393091" y="151486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5D3BA02-B553-9479-9B8A-0FF872BD3A16}"/>
              </a:ext>
            </a:extLst>
          </p:cNvPr>
          <p:cNvSpPr>
            <a:spLocks noChangeAspect="1"/>
          </p:cNvSpPr>
          <p:nvPr/>
        </p:nvSpPr>
        <p:spPr>
          <a:xfrm>
            <a:off x="7642404" y="184593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C4AA287-9575-6C73-A09B-F3E406AC93B8}"/>
              </a:ext>
            </a:extLst>
          </p:cNvPr>
          <p:cNvSpPr>
            <a:spLocks noChangeAspect="1"/>
          </p:cNvSpPr>
          <p:nvPr/>
        </p:nvSpPr>
        <p:spPr>
          <a:xfrm>
            <a:off x="7647568" y="419664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8B2583E-1C31-4159-C72D-06C7DA9D4E5B}"/>
              </a:ext>
            </a:extLst>
          </p:cNvPr>
          <p:cNvSpPr txBox="1"/>
          <p:nvPr/>
        </p:nvSpPr>
        <p:spPr>
          <a:xfrm>
            <a:off x="2965090" y="4625654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377BFF3-6A70-A396-0FB8-F46941B388EC}"/>
              </a:ext>
            </a:extLst>
          </p:cNvPr>
          <p:cNvSpPr txBox="1"/>
          <p:nvPr/>
        </p:nvSpPr>
        <p:spPr>
          <a:xfrm>
            <a:off x="2933801" y="1927550"/>
            <a:ext cx="145103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668C6B8-9992-989D-EAAA-59A3EF275203}"/>
              </a:ext>
            </a:extLst>
          </p:cNvPr>
          <p:cNvSpPr txBox="1"/>
          <p:nvPr/>
        </p:nvSpPr>
        <p:spPr>
          <a:xfrm>
            <a:off x="6667315" y="496835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33AC2D8-ED0A-75F8-940E-A5AF95DAD9EA}"/>
              </a:ext>
            </a:extLst>
          </p:cNvPr>
          <p:cNvSpPr txBox="1"/>
          <p:nvPr/>
        </p:nvSpPr>
        <p:spPr>
          <a:xfrm>
            <a:off x="6663694" y="2252209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z1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6A6282A-9F3E-1B25-CF1A-D2D84197ACC7}"/>
              </a:ext>
            </a:extLst>
          </p:cNvPr>
          <p:cNvSpPr txBox="1"/>
          <p:nvPr/>
        </p:nvSpPr>
        <p:spPr>
          <a:xfrm>
            <a:off x="4020708" y="1227525"/>
            <a:ext cx="145103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z0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1E24A0D-532E-AC12-3B55-0DE34B7C3636}"/>
              </a:ext>
            </a:extLst>
          </p:cNvPr>
          <p:cNvSpPr txBox="1"/>
          <p:nvPr/>
        </p:nvSpPr>
        <p:spPr>
          <a:xfrm>
            <a:off x="7754222" y="426833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BA67BCA-997B-6CE3-63A5-6115359573C7}"/>
              </a:ext>
            </a:extLst>
          </p:cNvPr>
          <p:cNvSpPr txBox="1"/>
          <p:nvPr/>
        </p:nvSpPr>
        <p:spPr>
          <a:xfrm>
            <a:off x="7750601" y="1552184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z0</a:t>
            </a:r>
          </a:p>
        </p:txBody>
      </p:sp>
    </p:spTree>
    <p:extLst>
      <p:ext uri="{BB962C8B-B14F-4D97-AF65-F5344CB8AC3E}">
        <p14:creationId xmlns:p14="http://schemas.microsoft.com/office/powerpoint/2010/main" val="4281992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75376-FB59-E3BB-2E28-06D45A3AE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9B12A2F-BC40-6AE7-032B-7B2AC57449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 descr="Uma imagem contendo Código QR&#10;&#10;O conteúdo gerado por IA pode estar incorreto.">
            <a:extLst>
              <a:ext uri="{FF2B5EF4-FFF2-40B4-BE49-F238E27FC236}">
                <a16:creationId xmlns:a16="http://schemas.microsoft.com/office/drawing/2014/main" id="{A4C703ED-AF00-B207-44E6-2BF65422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257" y="1914944"/>
            <a:ext cx="2438740" cy="243874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96F795DF-730D-6D3F-BF1C-4610CB7BB367}"/>
              </a:ext>
            </a:extLst>
          </p:cNvPr>
          <p:cNvGrpSpPr/>
          <p:nvPr/>
        </p:nvGrpSpPr>
        <p:grpSpPr>
          <a:xfrm>
            <a:off x="4314954" y="914141"/>
            <a:ext cx="4080574" cy="3933844"/>
            <a:chOff x="3625838" y="1138732"/>
            <a:chExt cx="4080574" cy="3933844"/>
          </a:xfrm>
        </p:grpSpPr>
        <p:pic>
          <p:nvPicPr>
            <p:cNvPr id="10" name="Imagem 9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36140511-708E-BE8C-2581-230F04A00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838" y="2633836"/>
              <a:ext cx="2438740" cy="243874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pic>
          <p:nvPicPr>
            <p:cNvPr id="11" name="Imagem 10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33F35972-EF18-E066-BBB1-B9B2092E1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2446871"/>
              <a:ext cx="2438740" cy="243874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2" name="Imagem 11" descr="Padrão do plano de fundo&#10;&#10;O conteúdo gerado por IA pode estar incorreto.">
              <a:extLst>
                <a:ext uri="{FF2B5EF4-FFF2-40B4-BE49-F238E27FC236}">
                  <a16:creationId xmlns:a16="http://schemas.microsoft.com/office/drawing/2014/main" id="{BF208202-6165-329C-D693-294C82E6A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93" y="1138732"/>
              <a:ext cx="2438740" cy="243874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id="{BF62F7B0-157E-19E7-E3A5-30DAC27B1ADA}"/>
              </a:ext>
            </a:extLst>
          </p:cNvPr>
          <p:cNvSpPr>
            <a:spLocks noChangeAspect="1"/>
          </p:cNvSpPr>
          <p:nvPr/>
        </p:nvSpPr>
        <p:spPr>
          <a:xfrm>
            <a:off x="4338641" y="453144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2EEFAB2-1D12-3ECD-327D-77693FF3167E}"/>
              </a:ext>
            </a:extLst>
          </p:cNvPr>
          <p:cNvSpPr>
            <a:spLocks noChangeAspect="1"/>
          </p:cNvSpPr>
          <p:nvPr/>
        </p:nvSpPr>
        <p:spPr>
          <a:xfrm>
            <a:off x="4329214" y="222144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E176AD-8BCB-F903-ACCF-F42087C0995A}"/>
              </a:ext>
            </a:extLst>
          </p:cNvPr>
          <p:cNvSpPr>
            <a:spLocks noChangeAspect="1"/>
          </p:cNvSpPr>
          <p:nvPr/>
        </p:nvSpPr>
        <p:spPr>
          <a:xfrm>
            <a:off x="5407351" y="152242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0CB41FD-7259-CFDD-D3CE-2F2B1CA1DFAB}"/>
              </a:ext>
            </a:extLst>
          </p:cNvPr>
          <p:cNvSpPr>
            <a:spLocks noChangeAspect="1"/>
          </p:cNvSpPr>
          <p:nvPr/>
        </p:nvSpPr>
        <p:spPr>
          <a:xfrm>
            <a:off x="5412515" y="387313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B392910-FAA3-DDC8-4C7B-7DFE72480212}"/>
              </a:ext>
            </a:extLst>
          </p:cNvPr>
          <p:cNvSpPr txBox="1"/>
          <p:nvPr/>
        </p:nvSpPr>
        <p:spPr>
          <a:xfrm>
            <a:off x="5519169" y="39448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992E85E-A442-5646-0AFB-82A84CDA9EE6}"/>
              </a:ext>
            </a:extLst>
          </p:cNvPr>
          <p:cNvSpPr txBox="1"/>
          <p:nvPr/>
        </p:nvSpPr>
        <p:spPr>
          <a:xfrm>
            <a:off x="5515548" y="1228678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5C1B4F0-56C3-70D8-0270-681A329AB2CD}"/>
              </a:ext>
            </a:extLst>
          </p:cNvPr>
          <p:cNvSpPr txBox="1"/>
          <p:nvPr/>
        </p:nvSpPr>
        <p:spPr>
          <a:xfrm>
            <a:off x="2965090" y="4625654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5E5913-9C13-7BEF-1F9E-45C25883069F}"/>
              </a:ext>
            </a:extLst>
          </p:cNvPr>
          <p:cNvSpPr txBox="1"/>
          <p:nvPr/>
        </p:nvSpPr>
        <p:spPr>
          <a:xfrm>
            <a:off x="2933801" y="1927550"/>
            <a:ext cx="145103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546BF9E-36F3-367D-EF0F-52B206F38BA1}"/>
              </a:ext>
            </a:extLst>
          </p:cNvPr>
          <p:cNvSpPr txBox="1"/>
          <p:nvPr/>
        </p:nvSpPr>
        <p:spPr>
          <a:xfrm>
            <a:off x="0" y="0"/>
            <a:ext cx="27174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x0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y0, z0,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y0, z1,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y1, z1,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y1, z0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20575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07E03-885B-95AA-6C9D-FA364E649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48C241-15BD-2EB8-372C-76D313D1E7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D96E2AC-14A1-770F-F996-A7AF1815E76A}"/>
              </a:ext>
            </a:extLst>
          </p:cNvPr>
          <p:cNvGrpSpPr/>
          <p:nvPr/>
        </p:nvGrpSpPr>
        <p:grpSpPr>
          <a:xfrm>
            <a:off x="4314954" y="914141"/>
            <a:ext cx="4080574" cy="3933844"/>
            <a:chOff x="3625838" y="1138732"/>
            <a:chExt cx="4080574" cy="3933844"/>
          </a:xfrm>
        </p:grpSpPr>
        <p:pic>
          <p:nvPicPr>
            <p:cNvPr id="10" name="Imagem 9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C77A9B51-1756-53C2-8D5D-1F59BD56D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838" y="2633836"/>
              <a:ext cx="2438740" cy="243874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pic>
          <p:nvPicPr>
            <p:cNvPr id="11" name="Imagem 10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1BE48CEE-B3CA-68B8-2088-E9287755D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2446871"/>
              <a:ext cx="2438740" cy="243874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2" name="Imagem 11" descr="Padrão do plano de fundo&#10;&#10;O conteúdo gerado por IA pode estar incorreto.">
              <a:extLst>
                <a:ext uri="{FF2B5EF4-FFF2-40B4-BE49-F238E27FC236}">
                  <a16:creationId xmlns:a16="http://schemas.microsoft.com/office/drawing/2014/main" id="{880D1FEA-D532-8CE9-48C7-65C7FE98B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93" y="1138732"/>
              <a:ext cx="2438740" cy="243874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id="{AEB818C9-5CDB-44C9-7333-BCE77FF49965}"/>
              </a:ext>
            </a:extLst>
          </p:cNvPr>
          <p:cNvSpPr>
            <a:spLocks noChangeAspect="1"/>
          </p:cNvSpPr>
          <p:nvPr/>
        </p:nvSpPr>
        <p:spPr>
          <a:xfrm>
            <a:off x="6573694" y="485495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7F33EEF-F46F-DFAD-014F-A849C93DC99A}"/>
              </a:ext>
            </a:extLst>
          </p:cNvPr>
          <p:cNvSpPr>
            <a:spLocks noChangeAspect="1"/>
          </p:cNvSpPr>
          <p:nvPr/>
        </p:nvSpPr>
        <p:spPr>
          <a:xfrm>
            <a:off x="6564267" y="254495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01888DF-294A-5B34-E098-D5568F58DB46}"/>
              </a:ext>
            </a:extLst>
          </p:cNvPr>
          <p:cNvSpPr>
            <a:spLocks noChangeAspect="1"/>
          </p:cNvSpPr>
          <p:nvPr/>
        </p:nvSpPr>
        <p:spPr>
          <a:xfrm>
            <a:off x="7642404" y="184593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13D3F565-A541-1F8F-889D-6D046A40BAB4}"/>
              </a:ext>
            </a:extLst>
          </p:cNvPr>
          <p:cNvSpPr>
            <a:spLocks noChangeAspect="1"/>
          </p:cNvSpPr>
          <p:nvPr/>
        </p:nvSpPr>
        <p:spPr>
          <a:xfrm>
            <a:off x="7647568" y="419664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DF6C74E-D690-5296-F8B8-B430667E3BD6}"/>
              </a:ext>
            </a:extLst>
          </p:cNvPr>
          <p:cNvSpPr txBox="1"/>
          <p:nvPr/>
        </p:nvSpPr>
        <p:spPr>
          <a:xfrm>
            <a:off x="5202638" y="496523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BD1C458-D4A5-C37C-C179-17596790DD13}"/>
              </a:ext>
            </a:extLst>
          </p:cNvPr>
          <p:cNvSpPr txBox="1"/>
          <p:nvPr/>
        </p:nvSpPr>
        <p:spPr>
          <a:xfrm>
            <a:off x="5199017" y="2249086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588A5DE-BF76-5D51-69DD-7EC41CA59633}"/>
              </a:ext>
            </a:extLst>
          </p:cNvPr>
          <p:cNvSpPr txBox="1"/>
          <p:nvPr/>
        </p:nvSpPr>
        <p:spPr>
          <a:xfrm>
            <a:off x="7754222" y="426833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C4B7E78-EAC9-6A5E-5AE8-74AE06C672E9}"/>
              </a:ext>
            </a:extLst>
          </p:cNvPr>
          <p:cNvSpPr txBox="1"/>
          <p:nvPr/>
        </p:nvSpPr>
        <p:spPr>
          <a:xfrm>
            <a:off x="7750601" y="1552184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z0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586F3B-F337-5910-DB7D-EE1046ED5548}"/>
              </a:ext>
            </a:extLst>
          </p:cNvPr>
          <p:cNvSpPr txBox="1"/>
          <p:nvPr/>
        </p:nvSpPr>
        <p:spPr>
          <a:xfrm>
            <a:off x="0" y="0"/>
            <a:ext cx="27174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x1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y0, z1,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y0, z0,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y1, z0,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y1, z1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3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88F10-1820-C430-24C9-D2D89462A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E8161B5-574C-B720-8B00-BE3C713FE7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EC720CE-FED9-0C38-D2BC-9E9B9BF5F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49309" y="3208827"/>
            <a:ext cx="2438740" cy="2438740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27E540D1-E364-3213-610C-C3FB6336A4EB}"/>
              </a:ext>
            </a:extLst>
          </p:cNvPr>
          <p:cNvGrpSpPr/>
          <p:nvPr/>
        </p:nvGrpSpPr>
        <p:grpSpPr>
          <a:xfrm>
            <a:off x="4314954" y="914141"/>
            <a:ext cx="4080574" cy="3933844"/>
            <a:chOff x="3625838" y="1138732"/>
            <a:chExt cx="4080574" cy="3933844"/>
          </a:xfrm>
        </p:grpSpPr>
        <p:pic>
          <p:nvPicPr>
            <p:cNvPr id="10" name="Imagem 9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6BD8551F-0185-6D3B-4454-D8D05B22E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838" y="2633836"/>
              <a:ext cx="2438740" cy="243874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pic>
          <p:nvPicPr>
            <p:cNvPr id="11" name="Imagem 10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E7253C29-99F8-525B-807B-3AE0CF093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2446871"/>
              <a:ext cx="2438740" cy="243874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2" name="Imagem 11" descr="Padrão do plano de fundo&#10;&#10;O conteúdo gerado por IA pode estar incorreto.">
              <a:extLst>
                <a:ext uri="{FF2B5EF4-FFF2-40B4-BE49-F238E27FC236}">
                  <a16:creationId xmlns:a16="http://schemas.microsoft.com/office/drawing/2014/main" id="{D5EEF92E-8317-9A4F-C6AA-FE0EB3660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93" y="1138732"/>
              <a:ext cx="2438740" cy="243874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sp>
        <p:nvSpPr>
          <p:cNvPr id="18" name="Elipse 17">
            <a:extLst>
              <a:ext uri="{FF2B5EF4-FFF2-40B4-BE49-F238E27FC236}">
                <a16:creationId xmlns:a16="http://schemas.microsoft.com/office/drawing/2014/main" id="{81CF393A-537F-750A-1744-E82CF988E3BC}"/>
              </a:ext>
            </a:extLst>
          </p:cNvPr>
          <p:cNvSpPr>
            <a:spLocks noChangeAspect="1"/>
          </p:cNvSpPr>
          <p:nvPr/>
        </p:nvSpPr>
        <p:spPr>
          <a:xfrm>
            <a:off x="4324381" y="451761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BFC7302-1688-A8AE-9C49-10DA7ADDC8EA}"/>
              </a:ext>
            </a:extLst>
          </p:cNvPr>
          <p:cNvSpPr>
            <a:spLocks noChangeAspect="1"/>
          </p:cNvSpPr>
          <p:nvPr/>
        </p:nvSpPr>
        <p:spPr>
          <a:xfrm>
            <a:off x="6573694" y="484867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5070459-5090-4CFB-42AE-6665EF3AF796}"/>
              </a:ext>
            </a:extLst>
          </p:cNvPr>
          <p:cNvSpPr>
            <a:spLocks noChangeAspect="1"/>
          </p:cNvSpPr>
          <p:nvPr/>
        </p:nvSpPr>
        <p:spPr>
          <a:xfrm>
            <a:off x="5402518" y="381859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1C9108C4-8DC9-70D6-CF66-F7B201625664}"/>
              </a:ext>
            </a:extLst>
          </p:cNvPr>
          <p:cNvSpPr>
            <a:spLocks noChangeAspect="1"/>
          </p:cNvSpPr>
          <p:nvPr/>
        </p:nvSpPr>
        <p:spPr>
          <a:xfrm>
            <a:off x="7651831" y="414965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8D9E289-C17A-C4CF-9C78-25B043CC4926}"/>
              </a:ext>
            </a:extLst>
          </p:cNvPr>
          <p:cNvSpPr txBox="1"/>
          <p:nvPr/>
        </p:nvSpPr>
        <p:spPr>
          <a:xfrm>
            <a:off x="2939329" y="4624494"/>
            <a:ext cx="145103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F1213A1-D728-49B8-D05B-CB6DBE76A5A9}"/>
              </a:ext>
            </a:extLst>
          </p:cNvPr>
          <p:cNvSpPr txBox="1"/>
          <p:nvPr/>
        </p:nvSpPr>
        <p:spPr>
          <a:xfrm>
            <a:off x="6669222" y="4949153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z1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3A6B79E-6FB0-C2D3-ED19-B37DEA58F46E}"/>
              </a:ext>
            </a:extLst>
          </p:cNvPr>
          <p:cNvSpPr txBox="1"/>
          <p:nvPr/>
        </p:nvSpPr>
        <p:spPr>
          <a:xfrm>
            <a:off x="4030135" y="3531249"/>
            <a:ext cx="145103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EDAB80C-23B1-A637-8A57-F5EBD56B69BF}"/>
              </a:ext>
            </a:extLst>
          </p:cNvPr>
          <p:cNvSpPr txBox="1"/>
          <p:nvPr/>
        </p:nvSpPr>
        <p:spPr>
          <a:xfrm>
            <a:off x="7760028" y="3855908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68ABBC7-E9A4-B405-247B-7275F6069671}"/>
              </a:ext>
            </a:extLst>
          </p:cNvPr>
          <p:cNvSpPr txBox="1"/>
          <p:nvPr/>
        </p:nvSpPr>
        <p:spPr>
          <a:xfrm>
            <a:off x="0" y="0"/>
            <a:ext cx="27174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y0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y0, z0,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y0, z0,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y0, z1,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y0, z1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89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58D07-878E-9E88-FEFB-5DE57003D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6F350AF-54BF-3E4D-D244-01B9EB011C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321AB89-07E6-E227-6BC9-019F02C3EC9F}"/>
              </a:ext>
            </a:extLst>
          </p:cNvPr>
          <p:cNvGrpSpPr/>
          <p:nvPr/>
        </p:nvGrpSpPr>
        <p:grpSpPr>
          <a:xfrm>
            <a:off x="4314954" y="914141"/>
            <a:ext cx="4080574" cy="3933844"/>
            <a:chOff x="3625838" y="1138732"/>
            <a:chExt cx="4080574" cy="3933844"/>
          </a:xfrm>
        </p:grpSpPr>
        <p:pic>
          <p:nvPicPr>
            <p:cNvPr id="10" name="Imagem 9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838875E5-0162-8AD6-E650-50AFCE122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838" y="2633836"/>
              <a:ext cx="2438740" cy="243874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pic>
          <p:nvPicPr>
            <p:cNvPr id="11" name="Imagem 10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7F9DB6EF-6C15-AC59-803F-B3FD9D887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2446871"/>
              <a:ext cx="2438740" cy="243874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2" name="Imagem 11" descr="Padrão do plano de fundo&#10;&#10;O conteúdo gerado por IA pode estar incorreto.">
              <a:extLst>
                <a:ext uri="{FF2B5EF4-FFF2-40B4-BE49-F238E27FC236}">
                  <a16:creationId xmlns:a16="http://schemas.microsoft.com/office/drawing/2014/main" id="{C13C9234-0B8D-AE11-E23D-8C9FF6070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93" y="1138732"/>
              <a:ext cx="2438740" cy="243874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sp>
        <p:nvSpPr>
          <p:cNvPr id="18" name="Elipse 17">
            <a:extLst>
              <a:ext uri="{FF2B5EF4-FFF2-40B4-BE49-F238E27FC236}">
                <a16:creationId xmlns:a16="http://schemas.microsoft.com/office/drawing/2014/main" id="{D6987BFB-0766-DA1E-FA70-460635A844DB}"/>
              </a:ext>
            </a:extLst>
          </p:cNvPr>
          <p:cNvSpPr>
            <a:spLocks noChangeAspect="1"/>
          </p:cNvSpPr>
          <p:nvPr/>
        </p:nvSpPr>
        <p:spPr>
          <a:xfrm>
            <a:off x="4314954" y="221389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BA5E5D29-250D-D006-F8F6-783E3638FA5B}"/>
              </a:ext>
            </a:extLst>
          </p:cNvPr>
          <p:cNvSpPr>
            <a:spLocks noChangeAspect="1"/>
          </p:cNvSpPr>
          <p:nvPr/>
        </p:nvSpPr>
        <p:spPr>
          <a:xfrm>
            <a:off x="6564267" y="254495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300649E-03FB-95D3-8A5A-D3D645F3C145}"/>
              </a:ext>
            </a:extLst>
          </p:cNvPr>
          <p:cNvSpPr>
            <a:spLocks noChangeAspect="1"/>
          </p:cNvSpPr>
          <p:nvPr/>
        </p:nvSpPr>
        <p:spPr>
          <a:xfrm>
            <a:off x="5393091" y="151486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1098E27-B3AC-63CF-19D2-4C18A9C0E9BC}"/>
              </a:ext>
            </a:extLst>
          </p:cNvPr>
          <p:cNvSpPr>
            <a:spLocks noChangeAspect="1"/>
          </p:cNvSpPr>
          <p:nvPr/>
        </p:nvSpPr>
        <p:spPr>
          <a:xfrm>
            <a:off x="7642404" y="184593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A58C2A3-3650-7FFF-E4FC-CF3C0211ED6C}"/>
              </a:ext>
            </a:extLst>
          </p:cNvPr>
          <p:cNvSpPr txBox="1"/>
          <p:nvPr/>
        </p:nvSpPr>
        <p:spPr>
          <a:xfrm>
            <a:off x="2929902" y="2320770"/>
            <a:ext cx="145103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7725F41-6B55-49EB-EE0D-B112A73F3D67}"/>
              </a:ext>
            </a:extLst>
          </p:cNvPr>
          <p:cNvSpPr txBox="1"/>
          <p:nvPr/>
        </p:nvSpPr>
        <p:spPr>
          <a:xfrm>
            <a:off x="6659795" y="2645429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z1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9465ABD-C7D8-ADA6-6101-DB968512C82C}"/>
              </a:ext>
            </a:extLst>
          </p:cNvPr>
          <p:cNvSpPr txBox="1"/>
          <p:nvPr/>
        </p:nvSpPr>
        <p:spPr>
          <a:xfrm>
            <a:off x="4020708" y="1227525"/>
            <a:ext cx="145103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E6ADB6A-13A2-FA89-B256-F568D376D779}"/>
              </a:ext>
            </a:extLst>
          </p:cNvPr>
          <p:cNvSpPr txBox="1"/>
          <p:nvPr/>
        </p:nvSpPr>
        <p:spPr>
          <a:xfrm>
            <a:off x="7750601" y="1552184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z0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CA67D2-BE78-EA75-C09F-29CBFDE5A3D1}"/>
              </a:ext>
            </a:extLst>
          </p:cNvPr>
          <p:cNvSpPr txBox="1"/>
          <p:nvPr/>
        </p:nvSpPr>
        <p:spPr>
          <a:xfrm>
            <a:off x="0" y="0"/>
            <a:ext cx="27174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y1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y1, z1,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y1, z1,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y1, z0,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y1, z0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0114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E3E23-0AFB-F150-2975-4B44D4A03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8C1157D-58A6-BD22-017A-BFF0350B79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Código QR&#10;&#10;O conteúdo gerado por IA pode estar incorreto.">
            <a:extLst>
              <a:ext uri="{FF2B5EF4-FFF2-40B4-BE49-F238E27FC236}">
                <a16:creationId xmlns:a16="http://schemas.microsoft.com/office/drawing/2014/main" id="{B042D8C8-E022-9E6A-2042-937B98E31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664" y="1730235"/>
            <a:ext cx="2438740" cy="2438740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7A7949DE-E41C-6ECE-DCD0-CA34A9B90A97}"/>
              </a:ext>
            </a:extLst>
          </p:cNvPr>
          <p:cNvGrpSpPr/>
          <p:nvPr/>
        </p:nvGrpSpPr>
        <p:grpSpPr>
          <a:xfrm>
            <a:off x="4314954" y="914141"/>
            <a:ext cx="4080574" cy="3933844"/>
            <a:chOff x="3625838" y="1138732"/>
            <a:chExt cx="4080574" cy="3933844"/>
          </a:xfrm>
        </p:grpSpPr>
        <p:pic>
          <p:nvPicPr>
            <p:cNvPr id="10" name="Imagem 9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C3B85A07-2BEB-B68B-E5CD-9BE3DB65F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838" y="2633836"/>
              <a:ext cx="2438740" cy="243874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pic>
          <p:nvPicPr>
            <p:cNvPr id="11" name="Imagem 10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BC579C33-6F1B-3C62-4084-74065FED0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2446871"/>
              <a:ext cx="2438740" cy="243874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2" name="Imagem 11" descr="Padrão do plano de fundo&#10;&#10;O conteúdo gerado por IA pode estar incorreto.">
              <a:extLst>
                <a:ext uri="{FF2B5EF4-FFF2-40B4-BE49-F238E27FC236}">
                  <a16:creationId xmlns:a16="http://schemas.microsoft.com/office/drawing/2014/main" id="{A20F263E-7F7A-289E-552E-73C655096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93" y="1138732"/>
              <a:ext cx="2438740" cy="243874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67EDFB77-FA7F-B6CF-591F-0B4B419D768A}"/>
              </a:ext>
            </a:extLst>
          </p:cNvPr>
          <p:cNvSpPr>
            <a:spLocks noChangeAspect="1"/>
          </p:cNvSpPr>
          <p:nvPr/>
        </p:nvSpPr>
        <p:spPr>
          <a:xfrm>
            <a:off x="5383664" y="385189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7D66953-073C-669C-653C-613776F34C09}"/>
              </a:ext>
            </a:extLst>
          </p:cNvPr>
          <p:cNvSpPr>
            <a:spLocks noChangeAspect="1"/>
          </p:cNvSpPr>
          <p:nvPr/>
        </p:nvSpPr>
        <p:spPr>
          <a:xfrm>
            <a:off x="7632977" y="418295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16DE6EB-24C8-588A-D4B2-74F0CFCBB09E}"/>
              </a:ext>
            </a:extLst>
          </p:cNvPr>
          <p:cNvSpPr>
            <a:spLocks noChangeAspect="1"/>
          </p:cNvSpPr>
          <p:nvPr/>
        </p:nvSpPr>
        <p:spPr>
          <a:xfrm>
            <a:off x="5374237" y="154189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220C31A-486E-D8F1-0F61-4E616F513C08}"/>
              </a:ext>
            </a:extLst>
          </p:cNvPr>
          <p:cNvSpPr>
            <a:spLocks noChangeAspect="1"/>
          </p:cNvSpPr>
          <p:nvPr/>
        </p:nvSpPr>
        <p:spPr>
          <a:xfrm>
            <a:off x="7623550" y="187296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B53983D-65A7-143A-ABFA-A52C2D328D4C}"/>
              </a:ext>
            </a:extLst>
          </p:cNvPr>
          <p:cNvSpPr txBox="1"/>
          <p:nvPr/>
        </p:nvSpPr>
        <p:spPr>
          <a:xfrm>
            <a:off x="4024373" y="3953660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D441074-E2CD-6E41-59D5-BE9E688BD480}"/>
              </a:ext>
            </a:extLst>
          </p:cNvPr>
          <p:cNvSpPr txBox="1"/>
          <p:nvPr/>
        </p:nvSpPr>
        <p:spPr>
          <a:xfrm>
            <a:off x="3993084" y="1255556"/>
            <a:ext cx="145103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z0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F4492DE-E805-8602-2B92-D76B9B9A1374}"/>
              </a:ext>
            </a:extLst>
          </p:cNvPr>
          <p:cNvSpPr txBox="1"/>
          <p:nvPr/>
        </p:nvSpPr>
        <p:spPr>
          <a:xfrm>
            <a:off x="7726598" y="42963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9845D7C-8958-A183-1435-9FFAF113CC65}"/>
              </a:ext>
            </a:extLst>
          </p:cNvPr>
          <p:cNvSpPr txBox="1"/>
          <p:nvPr/>
        </p:nvSpPr>
        <p:spPr>
          <a:xfrm>
            <a:off x="7722977" y="1580215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0A1A26-9B3A-BF42-F864-63217382943C}"/>
              </a:ext>
            </a:extLst>
          </p:cNvPr>
          <p:cNvSpPr txBox="1"/>
          <p:nvPr/>
        </p:nvSpPr>
        <p:spPr>
          <a:xfrm>
            <a:off x="0" y="0"/>
            <a:ext cx="27174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z0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y0, z0,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y0, z0,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y1, z0,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y1, z0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788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BFF68-5A6B-DD2E-E5FC-5DC31C13A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39DE497-58E1-C33E-BD2A-1010D6B740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6EACB91-C26E-E36B-3684-D37BCFD72883}"/>
              </a:ext>
            </a:extLst>
          </p:cNvPr>
          <p:cNvGrpSpPr/>
          <p:nvPr/>
        </p:nvGrpSpPr>
        <p:grpSpPr>
          <a:xfrm>
            <a:off x="4314954" y="914141"/>
            <a:ext cx="4080574" cy="3933844"/>
            <a:chOff x="3625838" y="1138732"/>
            <a:chExt cx="4080574" cy="3933844"/>
          </a:xfrm>
        </p:grpSpPr>
        <p:pic>
          <p:nvPicPr>
            <p:cNvPr id="10" name="Imagem 9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57C17C30-9A5D-721F-C8A2-18E4C4075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838" y="2633836"/>
              <a:ext cx="2438740" cy="243874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pic>
          <p:nvPicPr>
            <p:cNvPr id="11" name="Imagem 10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5BAC45F3-BBD8-47EF-513A-9A0D2F375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2446871"/>
              <a:ext cx="2438740" cy="243874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2" name="Imagem 11" descr="Padrão do plano de fundo&#10;&#10;O conteúdo gerado por IA pode estar incorreto.">
              <a:extLst>
                <a:ext uri="{FF2B5EF4-FFF2-40B4-BE49-F238E27FC236}">
                  <a16:creationId xmlns:a16="http://schemas.microsoft.com/office/drawing/2014/main" id="{AD5914C4-1A83-D773-D944-8B0A1DE03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93" y="1138732"/>
              <a:ext cx="2438740" cy="243874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0FFFAAF0-3A10-BA0A-59AA-FBFFDA460BAF}"/>
              </a:ext>
            </a:extLst>
          </p:cNvPr>
          <p:cNvSpPr>
            <a:spLocks noChangeAspect="1"/>
          </p:cNvSpPr>
          <p:nvPr/>
        </p:nvSpPr>
        <p:spPr>
          <a:xfrm>
            <a:off x="4324381" y="452388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49196338-102B-67CD-1587-FA23559C2792}"/>
              </a:ext>
            </a:extLst>
          </p:cNvPr>
          <p:cNvSpPr>
            <a:spLocks noChangeAspect="1"/>
          </p:cNvSpPr>
          <p:nvPr/>
        </p:nvSpPr>
        <p:spPr>
          <a:xfrm>
            <a:off x="6573694" y="485495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BD979DF-7EBE-23A4-5609-7793B3EEA254}"/>
              </a:ext>
            </a:extLst>
          </p:cNvPr>
          <p:cNvSpPr>
            <a:spLocks noChangeAspect="1"/>
          </p:cNvSpPr>
          <p:nvPr/>
        </p:nvSpPr>
        <p:spPr>
          <a:xfrm>
            <a:off x="4314954" y="221389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664140D-6233-5AA9-887F-A13BF2A88B09}"/>
              </a:ext>
            </a:extLst>
          </p:cNvPr>
          <p:cNvSpPr>
            <a:spLocks noChangeAspect="1"/>
          </p:cNvSpPr>
          <p:nvPr/>
        </p:nvSpPr>
        <p:spPr>
          <a:xfrm>
            <a:off x="6564267" y="254495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EF7EE98-D1C4-CD3C-1F97-08E91E66223F}"/>
              </a:ext>
            </a:extLst>
          </p:cNvPr>
          <p:cNvSpPr txBox="1"/>
          <p:nvPr/>
        </p:nvSpPr>
        <p:spPr>
          <a:xfrm>
            <a:off x="2965090" y="4625654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96E441F-5B71-E51B-1F99-0C83CC2AF882}"/>
              </a:ext>
            </a:extLst>
          </p:cNvPr>
          <p:cNvSpPr txBox="1"/>
          <p:nvPr/>
        </p:nvSpPr>
        <p:spPr>
          <a:xfrm>
            <a:off x="2933801" y="1927550"/>
            <a:ext cx="145103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E604AD3-1153-A45E-7CF0-3A8246CAFEED}"/>
              </a:ext>
            </a:extLst>
          </p:cNvPr>
          <p:cNvSpPr txBox="1"/>
          <p:nvPr/>
        </p:nvSpPr>
        <p:spPr>
          <a:xfrm>
            <a:off x="6667315" y="496835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3915333-E9B0-E4A0-C463-A35EE73F86FB}"/>
              </a:ext>
            </a:extLst>
          </p:cNvPr>
          <p:cNvSpPr txBox="1"/>
          <p:nvPr/>
        </p:nvSpPr>
        <p:spPr>
          <a:xfrm>
            <a:off x="6663694" y="2252209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3D4D8FB-B8A0-BCC5-31B0-9082C223C0A1}"/>
              </a:ext>
            </a:extLst>
          </p:cNvPr>
          <p:cNvSpPr txBox="1"/>
          <p:nvPr/>
        </p:nvSpPr>
        <p:spPr>
          <a:xfrm>
            <a:off x="0" y="0"/>
            <a:ext cx="27174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z1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y0, z1,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y0, z1,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y1, z1,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y1, z1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320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3ABC3-EB7A-BB6C-C786-8C57A7C01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85E8AAD-2648-153E-2AFF-F43A82B8B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52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20BA2-9F54-9CE6-D017-C91570BF3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24763A1-F65C-91B2-C1B2-EBF6A849C9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orma, Retângulo&#10;&#10;O conteúdo gerado por IA pode estar incorreto.">
            <a:extLst>
              <a:ext uri="{FF2B5EF4-FFF2-40B4-BE49-F238E27FC236}">
                <a16:creationId xmlns:a16="http://schemas.microsoft.com/office/drawing/2014/main" id="{8E16F86A-E9CC-79C5-F7AA-01A4FAB08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623531"/>
            <a:ext cx="7200000" cy="5610938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F7ACA08-D789-8623-0BAF-D9642569E1A1}"/>
              </a:ext>
            </a:extLst>
          </p:cNvPr>
          <p:cNvCxnSpPr>
            <a:cxnSpLocks/>
          </p:cNvCxnSpPr>
          <p:nvPr/>
        </p:nvCxnSpPr>
        <p:spPr>
          <a:xfrm flipV="1">
            <a:off x="6096000" y="501307"/>
            <a:ext cx="0" cy="292769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1830CD32-16A5-7A17-6434-73BD272CF14A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370522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ED19C516-4EBE-5FD3-FE8C-9F9B3EECBA13}"/>
              </a:ext>
            </a:extLst>
          </p:cNvPr>
          <p:cNvSpPr txBox="1"/>
          <p:nvPr/>
        </p:nvSpPr>
        <p:spPr>
          <a:xfrm>
            <a:off x="5941150" y="6598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7F8F439-7866-C96E-C4C9-2FEB30668D71}"/>
              </a:ext>
            </a:extLst>
          </p:cNvPr>
          <p:cNvSpPr txBox="1"/>
          <p:nvPr/>
        </p:nvSpPr>
        <p:spPr>
          <a:xfrm>
            <a:off x="10619693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677BDBD8-0556-B137-D9F4-9D6800CD1EB8}"/>
              </a:ext>
            </a:extLst>
          </p:cNvPr>
          <p:cNvCxnSpPr>
            <a:cxnSpLocks/>
          </p:cNvCxnSpPr>
          <p:nvPr/>
        </p:nvCxnSpPr>
        <p:spPr>
          <a:xfrm flipH="1">
            <a:off x="2390775" y="3429000"/>
            <a:ext cx="3705225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2E1706D-6643-EF5D-125D-B77C081DBC5F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2496000" y="3429000"/>
            <a:ext cx="720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1375511-2E70-29E6-A6DF-B665C589EDD4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0" cy="2927693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8DDB6F5-0145-74F4-77F0-345588BD32C4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6096000" y="623531"/>
            <a:ext cx="0" cy="56109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61E5A6C-3FD7-238A-B443-02D928C3BCBF}"/>
              </a:ext>
            </a:extLst>
          </p:cNvPr>
          <p:cNvSpPr txBox="1"/>
          <p:nvPr/>
        </p:nvSpPr>
        <p:spPr>
          <a:xfrm>
            <a:off x="5384885" y="323835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  <a:effectLst>
                  <a:glow rad="63500">
                    <a:schemeClr val="tx1"/>
                  </a:glow>
                </a:effectLst>
                <a:latin typeface="Consolas" panose="020B0609020204030204" pitchFamily="49" charset="0"/>
              </a:rPr>
              <a:t>0.0f, 0.0f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C4ABECB-CD61-EA12-65E1-74BB0416C389}"/>
              </a:ext>
            </a:extLst>
          </p:cNvPr>
          <p:cNvSpPr txBox="1"/>
          <p:nvPr/>
        </p:nvSpPr>
        <p:spPr>
          <a:xfrm>
            <a:off x="1707162" y="323849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  <a:effectLst>
                  <a:glow rad="63500">
                    <a:schemeClr val="tx1"/>
                  </a:glow>
                </a:effectLst>
                <a:latin typeface="Consolas" panose="020B0609020204030204" pitchFamily="49" charset="0"/>
              </a:rPr>
              <a:t>-1.0f, 0.0f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FB292F6-264F-AE62-31FB-5DC88F1FFAA9}"/>
              </a:ext>
            </a:extLst>
          </p:cNvPr>
          <p:cNvSpPr txBox="1"/>
          <p:nvPr/>
        </p:nvSpPr>
        <p:spPr>
          <a:xfrm>
            <a:off x="8976993" y="323446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  <a:effectLst>
                  <a:glow rad="63500">
                    <a:schemeClr val="tx1"/>
                  </a:glow>
                </a:effectLst>
                <a:latin typeface="Consolas" panose="020B0609020204030204" pitchFamily="49" charset="0"/>
              </a:rPr>
              <a:t>1.0f, 0.0f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4250349-98B5-EE67-8483-62444B401F7F}"/>
              </a:ext>
            </a:extLst>
          </p:cNvPr>
          <p:cNvSpPr txBox="1"/>
          <p:nvPr/>
        </p:nvSpPr>
        <p:spPr>
          <a:xfrm>
            <a:off x="5358506" y="66517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  <a:effectLst>
                  <a:glow rad="63500">
                    <a:schemeClr val="tx1"/>
                  </a:glow>
                </a:effectLst>
                <a:latin typeface="Consolas" panose="020B0609020204030204" pitchFamily="49" charset="0"/>
              </a:rPr>
              <a:t>0.0f, 1.0f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08333BD-A2D0-9E00-FCB2-9EBC3B60A196}"/>
              </a:ext>
            </a:extLst>
          </p:cNvPr>
          <p:cNvSpPr txBox="1"/>
          <p:nvPr/>
        </p:nvSpPr>
        <p:spPr>
          <a:xfrm>
            <a:off x="1680783" y="66532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  <a:effectLst>
                  <a:glow rad="63500">
                    <a:schemeClr val="tx1"/>
                  </a:glow>
                </a:effectLst>
                <a:latin typeface="Consolas" panose="020B0609020204030204" pitchFamily="49" charset="0"/>
              </a:rPr>
              <a:t>-1.0f, 1.0f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00EC671-5FC7-1D24-D651-487C86E79A33}"/>
              </a:ext>
            </a:extLst>
          </p:cNvPr>
          <p:cNvSpPr txBox="1"/>
          <p:nvPr/>
        </p:nvSpPr>
        <p:spPr>
          <a:xfrm>
            <a:off x="8950614" y="66128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  <a:effectLst>
                  <a:glow rad="63500">
                    <a:schemeClr val="tx1"/>
                  </a:glow>
                </a:effectLst>
                <a:latin typeface="Consolas" panose="020B0609020204030204" pitchFamily="49" charset="0"/>
              </a:rPr>
              <a:t>1.0f, 1.0f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8FCAA40-3950-F098-BAD1-87D5EE9E22FD}"/>
              </a:ext>
            </a:extLst>
          </p:cNvPr>
          <p:cNvSpPr txBox="1"/>
          <p:nvPr/>
        </p:nvSpPr>
        <p:spPr>
          <a:xfrm>
            <a:off x="5291831" y="604562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  <a:effectLst>
                  <a:glow rad="63500">
                    <a:schemeClr val="tx1"/>
                  </a:glow>
                </a:effectLst>
                <a:latin typeface="Consolas" panose="020B0609020204030204" pitchFamily="49" charset="0"/>
              </a:rPr>
              <a:t>0.0f, -1.0f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DE4B62F-E52D-2352-4C82-A5D14005B889}"/>
              </a:ext>
            </a:extLst>
          </p:cNvPr>
          <p:cNvSpPr txBox="1"/>
          <p:nvPr/>
        </p:nvSpPr>
        <p:spPr>
          <a:xfrm>
            <a:off x="1642683" y="604576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  <a:effectLst>
                  <a:glow rad="63500">
                    <a:schemeClr val="tx1"/>
                  </a:glow>
                </a:effectLst>
                <a:latin typeface="Consolas" panose="020B0609020204030204" pitchFamily="49" charset="0"/>
              </a:rPr>
              <a:t>-1.0f, -1.0f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801DDB4-8B44-FC52-C978-FF2CBAC4EBDD}"/>
              </a:ext>
            </a:extLst>
          </p:cNvPr>
          <p:cNvSpPr txBox="1"/>
          <p:nvPr/>
        </p:nvSpPr>
        <p:spPr>
          <a:xfrm>
            <a:off x="8922039" y="604173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  <a:effectLst>
                  <a:glow rad="63500">
                    <a:schemeClr val="tx1"/>
                  </a:glow>
                </a:effectLst>
                <a:latin typeface="Consolas" panose="020B0609020204030204" pitchFamily="49" charset="0"/>
              </a:rPr>
              <a:t>1.0f, -1.0f</a:t>
            </a:r>
          </a:p>
        </p:txBody>
      </p:sp>
    </p:spTree>
    <p:extLst>
      <p:ext uri="{BB962C8B-B14F-4D97-AF65-F5344CB8AC3E}">
        <p14:creationId xmlns:p14="http://schemas.microsoft.com/office/powerpoint/2010/main" val="28300758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1C9B7-9544-3BA9-EE55-D6CDF5976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C49C744-9EF5-9F2D-2C1A-5C0FC465BC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972ED4-E209-8B9A-0A77-93F0EA759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6630" y="2209630"/>
            <a:ext cx="2438740" cy="243874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71AB4EED-C29D-1CA1-341F-98166C2A4C14}"/>
              </a:ext>
            </a:extLst>
          </p:cNvPr>
          <p:cNvSpPr>
            <a:spLocks noChangeAspect="1"/>
          </p:cNvSpPr>
          <p:nvPr/>
        </p:nvSpPr>
        <p:spPr>
          <a:xfrm>
            <a:off x="4786630" y="455837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72D0210-B96B-15B5-A751-75BAB7A661B9}"/>
              </a:ext>
            </a:extLst>
          </p:cNvPr>
          <p:cNvSpPr>
            <a:spLocks noChangeAspect="1"/>
          </p:cNvSpPr>
          <p:nvPr/>
        </p:nvSpPr>
        <p:spPr>
          <a:xfrm>
            <a:off x="7225372" y="455837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F897EF0-4E93-7849-44F5-FCD96F28A3B6}"/>
              </a:ext>
            </a:extLst>
          </p:cNvPr>
          <p:cNvSpPr>
            <a:spLocks noChangeAspect="1"/>
          </p:cNvSpPr>
          <p:nvPr/>
        </p:nvSpPr>
        <p:spPr>
          <a:xfrm>
            <a:off x="4786630" y="21196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F61C563-71D9-F685-4248-0E5AF5CE3173}"/>
              </a:ext>
            </a:extLst>
          </p:cNvPr>
          <p:cNvSpPr>
            <a:spLocks noChangeAspect="1"/>
          </p:cNvSpPr>
          <p:nvPr/>
        </p:nvSpPr>
        <p:spPr>
          <a:xfrm>
            <a:off x="7225372" y="21196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264A07F-960E-3BC4-273B-577C8DA6093E}"/>
              </a:ext>
            </a:extLst>
          </p:cNvPr>
          <p:cNvSpPr txBox="1"/>
          <p:nvPr/>
        </p:nvSpPr>
        <p:spPr>
          <a:xfrm>
            <a:off x="3932140" y="4648370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1A1264D-9142-703D-7BF5-6BF6EF71B39B}"/>
              </a:ext>
            </a:extLst>
          </p:cNvPr>
          <p:cNvSpPr txBox="1"/>
          <p:nvPr/>
        </p:nvSpPr>
        <p:spPr>
          <a:xfrm>
            <a:off x="3932140" y="1840298"/>
            <a:ext cx="94449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C77F6CB-2B49-54A5-D4AA-542856A90BA0}"/>
              </a:ext>
            </a:extLst>
          </p:cNvPr>
          <p:cNvSpPr txBox="1"/>
          <p:nvPr/>
        </p:nvSpPr>
        <p:spPr>
          <a:xfrm>
            <a:off x="7315370" y="464837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A9EB336-B857-6921-4514-444AC71A86F2}"/>
              </a:ext>
            </a:extLst>
          </p:cNvPr>
          <p:cNvSpPr txBox="1"/>
          <p:nvPr/>
        </p:nvSpPr>
        <p:spPr>
          <a:xfrm>
            <a:off x="7315370" y="1836538"/>
            <a:ext cx="94448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3FF732F-A42F-896A-3808-42B9ADF08D61}"/>
              </a:ext>
            </a:extLst>
          </p:cNvPr>
          <p:cNvSpPr txBox="1"/>
          <p:nvPr/>
        </p:nvSpPr>
        <p:spPr>
          <a:xfrm>
            <a:off x="0" y="0"/>
            <a:ext cx="27174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texCoord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u0, v0,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u1, v0,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u1, v1,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u0, v1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05165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30414-01F4-67F4-9BC5-3F042B004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0D13279-56AD-9393-3118-0601EDE41E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3830BD3-1D35-322B-94A6-EA5D506ED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4876629" y="2205870"/>
            <a:ext cx="2438740" cy="243874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911F767E-8CD6-15C3-F3DF-C72303D62009}"/>
              </a:ext>
            </a:extLst>
          </p:cNvPr>
          <p:cNvSpPr>
            <a:spLocks noChangeAspect="1"/>
          </p:cNvSpPr>
          <p:nvPr/>
        </p:nvSpPr>
        <p:spPr>
          <a:xfrm rot="10800000">
            <a:off x="7225369" y="211587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C16F67C-FB4D-07F1-09B3-1C5F64B3E534}"/>
              </a:ext>
            </a:extLst>
          </p:cNvPr>
          <p:cNvSpPr>
            <a:spLocks noChangeAspect="1"/>
          </p:cNvSpPr>
          <p:nvPr/>
        </p:nvSpPr>
        <p:spPr>
          <a:xfrm rot="10800000">
            <a:off x="4786627" y="211587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42E7287-24D6-F6E7-D64B-6B7D6C7471AE}"/>
              </a:ext>
            </a:extLst>
          </p:cNvPr>
          <p:cNvSpPr>
            <a:spLocks noChangeAspect="1"/>
          </p:cNvSpPr>
          <p:nvPr/>
        </p:nvSpPr>
        <p:spPr>
          <a:xfrm rot="10800000">
            <a:off x="7225369" y="455461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CF10D1C-2AA7-3A3E-50C5-2BED33DE5421}"/>
              </a:ext>
            </a:extLst>
          </p:cNvPr>
          <p:cNvSpPr>
            <a:spLocks noChangeAspect="1"/>
          </p:cNvSpPr>
          <p:nvPr/>
        </p:nvSpPr>
        <p:spPr>
          <a:xfrm rot="10800000">
            <a:off x="4786627" y="455461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2D5245F-9739-3B7A-0ADF-EBBA5C61065A}"/>
              </a:ext>
            </a:extLst>
          </p:cNvPr>
          <p:cNvSpPr txBox="1"/>
          <p:nvPr/>
        </p:nvSpPr>
        <p:spPr>
          <a:xfrm>
            <a:off x="3887137" y="1836538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174C958-165A-72A9-5172-159668A2E55B}"/>
              </a:ext>
            </a:extLst>
          </p:cNvPr>
          <p:cNvSpPr txBox="1"/>
          <p:nvPr/>
        </p:nvSpPr>
        <p:spPr>
          <a:xfrm>
            <a:off x="3887137" y="4644610"/>
            <a:ext cx="94449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094C24A-3A81-7D82-9976-D432FEB447DB}"/>
              </a:ext>
            </a:extLst>
          </p:cNvPr>
          <p:cNvSpPr txBox="1"/>
          <p:nvPr/>
        </p:nvSpPr>
        <p:spPr>
          <a:xfrm>
            <a:off x="7313235" y="183277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03DDDB8-DF6D-8DE8-5569-8071E081297F}"/>
              </a:ext>
            </a:extLst>
          </p:cNvPr>
          <p:cNvSpPr txBox="1"/>
          <p:nvPr/>
        </p:nvSpPr>
        <p:spPr>
          <a:xfrm>
            <a:off x="7313235" y="4644610"/>
            <a:ext cx="94448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B315D13-AD2C-D669-BEFE-7E05351728A5}"/>
              </a:ext>
            </a:extLst>
          </p:cNvPr>
          <p:cNvSpPr txBox="1"/>
          <p:nvPr/>
        </p:nvSpPr>
        <p:spPr>
          <a:xfrm>
            <a:off x="0" y="0"/>
            <a:ext cx="29706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pt-BR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texCoord</a:t>
            </a:r>
            <a:r>
              <a:rPr lang="pt-BR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sem o flip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texCoord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u0, v1,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u1, v1,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u1, v0,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u0, v0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70439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6DB78-C3ED-8EE3-F8A0-EFEB1B8E2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0708B9B-68F1-CBE6-8512-044F96E3A0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B00C15D-37D3-92EC-FAB8-6E98ACA10BED}"/>
              </a:ext>
            </a:extLst>
          </p:cNvPr>
          <p:cNvSpPr txBox="1"/>
          <p:nvPr/>
        </p:nvSpPr>
        <p:spPr>
          <a:xfrm>
            <a:off x="0" y="0"/>
            <a:ext cx="90492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pt-BR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texCoord</a:t>
            </a:r>
            <a:r>
              <a:rPr lang="pt-BR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 para sprites por causa do ‘</a:t>
            </a:r>
            <a:r>
              <a:rPr lang="pt-BR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GL.Enable</a:t>
            </a:r>
            <a:r>
              <a:rPr lang="pt-BR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EnableCap.CullFace</a:t>
            </a:r>
            <a:r>
              <a:rPr lang="pt-BR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);’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texCoord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u1, v0,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u0, v0,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u0, v1,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u1, v1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639FB27-4787-68AD-E9C8-BB7B59B6A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4876629" y="2202110"/>
            <a:ext cx="2438740" cy="2438740"/>
          </a:xfrm>
          <a:prstGeom prst="rect">
            <a:avLst/>
          </a:prstGeom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706B8995-5B04-E909-B6AD-F0AAD547DCC2}"/>
              </a:ext>
            </a:extLst>
          </p:cNvPr>
          <p:cNvSpPr>
            <a:spLocks noChangeAspect="1"/>
          </p:cNvSpPr>
          <p:nvPr/>
        </p:nvSpPr>
        <p:spPr>
          <a:xfrm flipH="1">
            <a:off x="7225369" y="455085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6A70663-969C-8949-36AC-C4F06C6E232A}"/>
              </a:ext>
            </a:extLst>
          </p:cNvPr>
          <p:cNvSpPr>
            <a:spLocks noChangeAspect="1"/>
          </p:cNvSpPr>
          <p:nvPr/>
        </p:nvSpPr>
        <p:spPr>
          <a:xfrm flipH="1">
            <a:off x="4786627" y="455085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5BEE3C4-4820-0082-A2E5-F3C2EBDBCF93}"/>
              </a:ext>
            </a:extLst>
          </p:cNvPr>
          <p:cNvSpPr>
            <a:spLocks noChangeAspect="1"/>
          </p:cNvSpPr>
          <p:nvPr/>
        </p:nvSpPr>
        <p:spPr>
          <a:xfrm flipH="1">
            <a:off x="7225369" y="211211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1A73B4A-BDDF-2817-2E86-868A7B9D3882}"/>
              </a:ext>
            </a:extLst>
          </p:cNvPr>
          <p:cNvSpPr>
            <a:spLocks noChangeAspect="1"/>
          </p:cNvSpPr>
          <p:nvPr/>
        </p:nvSpPr>
        <p:spPr>
          <a:xfrm flipH="1">
            <a:off x="4786627" y="211211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CB67E7E-99A8-291F-75DB-71AB87C5B7E0}"/>
              </a:ext>
            </a:extLst>
          </p:cNvPr>
          <p:cNvSpPr txBox="1"/>
          <p:nvPr/>
        </p:nvSpPr>
        <p:spPr>
          <a:xfrm flipH="1">
            <a:off x="3887137" y="4640850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8339558-5695-99CC-ACE2-4D080AF35A52}"/>
              </a:ext>
            </a:extLst>
          </p:cNvPr>
          <p:cNvSpPr txBox="1"/>
          <p:nvPr/>
        </p:nvSpPr>
        <p:spPr>
          <a:xfrm flipH="1">
            <a:off x="3887137" y="1832778"/>
            <a:ext cx="94449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9559B0E-1D59-408B-57E3-DBA97E90C3E6}"/>
              </a:ext>
            </a:extLst>
          </p:cNvPr>
          <p:cNvSpPr txBox="1"/>
          <p:nvPr/>
        </p:nvSpPr>
        <p:spPr>
          <a:xfrm flipH="1">
            <a:off x="7313235" y="464461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E444A0A-52B9-8EA2-A021-E77A42ADBE11}"/>
              </a:ext>
            </a:extLst>
          </p:cNvPr>
          <p:cNvSpPr txBox="1"/>
          <p:nvPr/>
        </p:nvSpPr>
        <p:spPr>
          <a:xfrm flipH="1">
            <a:off x="7313235" y="1832778"/>
            <a:ext cx="94448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</p:txBody>
      </p:sp>
    </p:spTree>
    <p:extLst>
      <p:ext uri="{BB962C8B-B14F-4D97-AF65-F5344CB8AC3E}">
        <p14:creationId xmlns:p14="http://schemas.microsoft.com/office/powerpoint/2010/main" val="2407438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52162-7F62-341C-BB74-9B11F2C4F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211219-6E4C-2DE9-1AB0-CFEEF27F8D0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10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02C07-E1CE-B6A1-AB2D-92C3CC792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4216EFD-A889-DE96-AA3D-32D9C9A941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orma, Retângulo&#10;&#10;O conteúdo gerado por IA pode estar incorreto.">
            <a:extLst>
              <a:ext uri="{FF2B5EF4-FFF2-40B4-BE49-F238E27FC236}">
                <a16:creationId xmlns:a16="http://schemas.microsoft.com/office/drawing/2014/main" id="{2DAFEFB6-42B4-8D3E-F4B6-4664F4F72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623531"/>
            <a:ext cx="7200000" cy="5610938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291C468A-D839-7B0E-28C3-A91A063C4963}"/>
              </a:ext>
            </a:extLst>
          </p:cNvPr>
          <p:cNvCxnSpPr>
            <a:cxnSpLocks/>
          </p:cNvCxnSpPr>
          <p:nvPr/>
        </p:nvCxnSpPr>
        <p:spPr>
          <a:xfrm flipV="1">
            <a:off x="6096000" y="501307"/>
            <a:ext cx="0" cy="292769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38F8E9B-5228-8EDB-F5ED-186EEAA40B27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370522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396B32DE-94A1-4531-1DE1-7CCF98442DD1}"/>
              </a:ext>
            </a:extLst>
          </p:cNvPr>
          <p:cNvSpPr txBox="1"/>
          <p:nvPr/>
        </p:nvSpPr>
        <p:spPr>
          <a:xfrm>
            <a:off x="5941150" y="6598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B3FE21E-29D4-F6AB-F4F6-3433C53540BD}"/>
              </a:ext>
            </a:extLst>
          </p:cNvPr>
          <p:cNvSpPr txBox="1"/>
          <p:nvPr/>
        </p:nvSpPr>
        <p:spPr>
          <a:xfrm>
            <a:off x="10619693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C1A8584-59D9-30B6-66C8-261F28CE6E36}"/>
              </a:ext>
            </a:extLst>
          </p:cNvPr>
          <p:cNvCxnSpPr>
            <a:cxnSpLocks/>
          </p:cNvCxnSpPr>
          <p:nvPr/>
        </p:nvCxnSpPr>
        <p:spPr>
          <a:xfrm flipH="1">
            <a:off x="2390775" y="3429000"/>
            <a:ext cx="3705225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1598AE8-2E64-360F-20D5-E4A22048B0F9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2496000" y="3429000"/>
            <a:ext cx="7200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F691D81-EED8-8DAC-A870-53B7A50E2CFF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0" cy="2927693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E6FC70B7-4981-0F64-CE06-A899DCEAE4BD}"/>
              </a:ext>
            </a:extLst>
          </p:cNvPr>
          <p:cNvCxnSpPr>
            <a:cxnSpLocks/>
            <a:stCxn id="3" idx="0"/>
            <a:endCxn id="3" idx="2"/>
          </p:cNvCxnSpPr>
          <p:nvPr/>
        </p:nvCxnSpPr>
        <p:spPr>
          <a:xfrm>
            <a:off x="6096000" y="623531"/>
            <a:ext cx="0" cy="56109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88335C1-8E64-A6BB-EA40-A3ABB66DEC65}"/>
              </a:ext>
            </a:extLst>
          </p:cNvPr>
          <p:cNvSpPr txBox="1"/>
          <p:nvPr/>
        </p:nvSpPr>
        <p:spPr>
          <a:xfrm>
            <a:off x="5384885" y="323835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  <a:effectLst>
                  <a:glow rad="63500">
                    <a:schemeClr val="tx1"/>
                  </a:glow>
                </a:effectLst>
                <a:latin typeface="Consolas" panose="020B0609020204030204" pitchFamily="49" charset="0"/>
              </a:rPr>
              <a:t>0.0f, 0.0f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52968F9-E83F-4287-14ED-51F52D59C63B}"/>
              </a:ext>
            </a:extLst>
          </p:cNvPr>
          <p:cNvSpPr txBox="1"/>
          <p:nvPr/>
        </p:nvSpPr>
        <p:spPr>
          <a:xfrm>
            <a:off x="1707162" y="323849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  <a:effectLst>
                  <a:glow rad="63500">
                    <a:schemeClr val="tx1"/>
                  </a:glow>
                </a:effectLst>
                <a:latin typeface="Consolas" panose="020B0609020204030204" pitchFamily="49" charset="0"/>
              </a:rPr>
              <a:t>-1.0f, 0.0f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09A324-AA1C-6E88-8768-8BB82F8D6801}"/>
              </a:ext>
            </a:extLst>
          </p:cNvPr>
          <p:cNvSpPr txBox="1"/>
          <p:nvPr/>
        </p:nvSpPr>
        <p:spPr>
          <a:xfrm>
            <a:off x="8976993" y="323446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  <a:effectLst>
                  <a:glow rad="63500">
                    <a:schemeClr val="tx1"/>
                  </a:glow>
                </a:effectLst>
                <a:latin typeface="Consolas" panose="020B0609020204030204" pitchFamily="49" charset="0"/>
              </a:rPr>
              <a:t>1.0f, 0.0f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08784AF-5343-B69E-F713-ABB8A94CED25}"/>
              </a:ext>
            </a:extLst>
          </p:cNvPr>
          <p:cNvSpPr txBox="1"/>
          <p:nvPr/>
        </p:nvSpPr>
        <p:spPr>
          <a:xfrm>
            <a:off x="5358506" y="66517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  <a:effectLst>
                  <a:glow rad="63500">
                    <a:schemeClr val="tx1"/>
                  </a:glow>
                </a:effectLst>
                <a:latin typeface="Consolas" panose="020B0609020204030204" pitchFamily="49" charset="0"/>
              </a:rPr>
              <a:t>0.0f, 1.0f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584593D-1178-DAFA-4C7F-FAFE43D3BE89}"/>
              </a:ext>
            </a:extLst>
          </p:cNvPr>
          <p:cNvSpPr txBox="1"/>
          <p:nvPr/>
        </p:nvSpPr>
        <p:spPr>
          <a:xfrm>
            <a:off x="1680783" y="66532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  <a:effectLst>
                  <a:glow rad="63500">
                    <a:schemeClr val="tx1"/>
                  </a:glow>
                </a:effectLst>
                <a:latin typeface="Consolas" panose="020B0609020204030204" pitchFamily="49" charset="0"/>
              </a:rPr>
              <a:t>-1.0f, 1.0f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F4E505C-F703-FB48-DFD3-A8EDB67AE1F9}"/>
              </a:ext>
            </a:extLst>
          </p:cNvPr>
          <p:cNvSpPr txBox="1"/>
          <p:nvPr/>
        </p:nvSpPr>
        <p:spPr>
          <a:xfrm>
            <a:off x="8950614" y="66128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  <a:effectLst>
                  <a:glow rad="63500">
                    <a:schemeClr val="tx1"/>
                  </a:glow>
                </a:effectLst>
                <a:latin typeface="Consolas" panose="020B0609020204030204" pitchFamily="49" charset="0"/>
              </a:rPr>
              <a:t>1.0f, 1.0f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903FEB3-85EC-4000-5438-2EF34A286C52}"/>
              </a:ext>
            </a:extLst>
          </p:cNvPr>
          <p:cNvSpPr txBox="1"/>
          <p:nvPr/>
        </p:nvSpPr>
        <p:spPr>
          <a:xfrm>
            <a:off x="5291831" y="604562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  <a:effectLst>
                  <a:glow rad="63500">
                    <a:schemeClr val="tx1"/>
                  </a:glow>
                </a:effectLst>
                <a:latin typeface="Consolas" panose="020B0609020204030204" pitchFamily="49" charset="0"/>
              </a:rPr>
              <a:t>0.0f, -1.0f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D2E8102-1563-6C87-6A00-B20C08A32D48}"/>
              </a:ext>
            </a:extLst>
          </p:cNvPr>
          <p:cNvSpPr txBox="1"/>
          <p:nvPr/>
        </p:nvSpPr>
        <p:spPr>
          <a:xfrm>
            <a:off x="1642683" y="604576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  <a:effectLst>
                  <a:glow rad="63500">
                    <a:schemeClr val="tx1"/>
                  </a:glow>
                </a:effectLst>
                <a:latin typeface="Consolas" panose="020B0609020204030204" pitchFamily="49" charset="0"/>
              </a:rPr>
              <a:t>-1.0f, -1.0f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5E41409-07BF-F654-A036-B9F27303E0CB}"/>
              </a:ext>
            </a:extLst>
          </p:cNvPr>
          <p:cNvSpPr txBox="1"/>
          <p:nvPr/>
        </p:nvSpPr>
        <p:spPr>
          <a:xfrm>
            <a:off x="8922039" y="604173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  <a:effectLst>
                  <a:glow rad="63500">
                    <a:schemeClr val="tx1"/>
                  </a:glow>
                </a:effectLst>
                <a:latin typeface="Consolas" panose="020B0609020204030204" pitchFamily="49" charset="0"/>
              </a:rPr>
              <a:t>1.0f, -1.0f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0FA1F7D-D46C-147A-CBE2-B9CA08D8A76C}"/>
              </a:ext>
            </a:extLst>
          </p:cNvPr>
          <p:cNvSpPr txBox="1"/>
          <p:nvPr/>
        </p:nvSpPr>
        <p:spPr>
          <a:xfrm>
            <a:off x="3391230" y="4647069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  <a:effectLst>
                  <a:glow rad="63500">
                    <a:schemeClr val="tx1"/>
                  </a:glow>
                </a:effectLst>
                <a:latin typeface="Consolas" panose="020B0609020204030204" pitchFamily="49" charset="0"/>
              </a:rPr>
              <a:t>-0.5f, -0.5f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0BEE7E-934C-99CE-1FAA-E26CE89A9678}"/>
              </a:ext>
            </a:extLst>
          </p:cNvPr>
          <p:cNvSpPr txBox="1"/>
          <p:nvPr/>
        </p:nvSpPr>
        <p:spPr>
          <a:xfrm>
            <a:off x="7216892" y="464706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  <a:effectLst>
                  <a:glow rad="63500">
                    <a:schemeClr val="tx1"/>
                  </a:glow>
                </a:effectLst>
                <a:latin typeface="Consolas" panose="020B0609020204030204" pitchFamily="49" charset="0"/>
              </a:rPr>
              <a:t>0.5f, -0.5f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1C52AA6-B282-55EB-2109-1A65784D9860}"/>
              </a:ext>
            </a:extLst>
          </p:cNvPr>
          <p:cNvSpPr txBox="1"/>
          <p:nvPr/>
        </p:nvSpPr>
        <p:spPr>
          <a:xfrm>
            <a:off x="5383362" y="158629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FF00"/>
                </a:solidFill>
                <a:effectLst>
                  <a:glow rad="63500">
                    <a:schemeClr val="tx1"/>
                  </a:glow>
                </a:effectLst>
                <a:latin typeface="Consolas" panose="020B0609020204030204" pitchFamily="49" charset="0"/>
              </a:rPr>
              <a:t>0.0f, 0.5f</a:t>
            </a:r>
          </a:p>
        </p:txBody>
      </p:sp>
    </p:spTree>
    <p:extLst>
      <p:ext uri="{BB962C8B-B14F-4D97-AF65-F5344CB8AC3E}">
        <p14:creationId xmlns:p14="http://schemas.microsoft.com/office/powerpoint/2010/main" val="123851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29DEC-6CDE-AA04-E325-9A644B730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E55D885-BC7E-8E40-F70B-2E24C5DF8F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orma, Retângulo&#10;&#10;O conteúdo gerado por IA pode estar incorreto.">
            <a:extLst>
              <a:ext uri="{FF2B5EF4-FFF2-40B4-BE49-F238E27FC236}">
                <a16:creationId xmlns:a16="http://schemas.microsoft.com/office/drawing/2014/main" id="{52A142F6-941F-A08C-E28E-7CB5B1281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623531"/>
            <a:ext cx="7200000" cy="5610938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7B7A8442-512A-11E6-4FBF-856CC77A9C06}"/>
              </a:ext>
            </a:extLst>
          </p:cNvPr>
          <p:cNvCxnSpPr>
            <a:cxnSpLocks/>
          </p:cNvCxnSpPr>
          <p:nvPr/>
        </p:nvCxnSpPr>
        <p:spPr>
          <a:xfrm flipV="1">
            <a:off x="2168165" y="623531"/>
            <a:ext cx="0" cy="595931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0C5F796-926A-9EB0-553B-9A21D578E9D2}"/>
              </a:ext>
            </a:extLst>
          </p:cNvPr>
          <p:cNvCxnSpPr>
            <a:cxnSpLocks/>
          </p:cNvCxnSpPr>
          <p:nvPr/>
        </p:nvCxnSpPr>
        <p:spPr>
          <a:xfrm>
            <a:off x="2168165" y="6582842"/>
            <a:ext cx="75278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B5A88989-9712-39A8-8116-76CD3765E660}"/>
              </a:ext>
            </a:extLst>
          </p:cNvPr>
          <p:cNvSpPr txBox="1"/>
          <p:nvPr/>
        </p:nvSpPr>
        <p:spPr>
          <a:xfrm>
            <a:off x="2013315" y="1319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0C7BD5D-DB39-E56A-71FD-AE7DE565A891}"/>
              </a:ext>
            </a:extLst>
          </p:cNvPr>
          <p:cNvSpPr txBox="1"/>
          <p:nvPr/>
        </p:nvSpPr>
        <p:spPr>
          <a:xfrm>
            <a:off x="9886268" y="63981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722F593-40A1-35AB-30D5-92F16F928975}"/>
              </a:ext>
            </a:extLst>
          </p:cNvPr>
          <p:cNvCxnSpPr/>
          <p:nvPr/>
        </p:nvCxnSpPr>
        <p:spPr>
          <a:xfrm>
            <a:off x="6014301" y="386499"/>
            <a:ext cx="81699" cy="61963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46F22B9-4305-9E6F-FB8C-45A7CEFE07D8}"/>
              </a:ext>
            </a:extLst>
          </p:cNvPr>
          <p:cNvCxnSpPr>
            <a:cxnSpLocks/>
          </p:cNvCxnSpPr>
          <p:nvPr/>
        </p:nvCxnSpPr>
        <p:spPr>
          <a:xfrm>
            <a:off x="1800520" y="3429000"/>
            <a:ext cx="8776354" cy="96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2779846-5379-B146-25FB-0338E611A24E}"/>
              </a:ext>
            </a:extLst>
          </p:cNvPr>
          <p:cNvSpPr txBox="1"/>
          <p:nvPr/>
        </p:nvSpPr>
        <p:spPr>
          <a:xfrm>
            <a:off x="6055150" y="344946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750C1-764E-B4F0-28E4-BA0BB3AFCDEE}"/>
              </a:ext>
            </a:extLst>
          </p:cNvPr>
          <p:cNvSpPr txBox="1"/>
          <p:nvPr/>
        </p:nvSpPr>
        <p:spPr>
          <a:xfrm>
            <a:off x="2471676" y="586513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-x1, -y1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CF8EF8E-7715-B7E8-F450-0FEB1C9266D0}"/>
              </a:ext>
            </a:extLst>
          </p:cNvPr>
          <p:cNvSpPr txBox="1"/>
          <p:nvPr/>
        </p:nvSpPr>
        <p:spPr>
          <a:xfrm>
            <a:off x="8740354" y="8336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204CBB0-F4DB-DEC2-83E4-27CF52E0D921}"/>
              </a:ext>
            </a:extLst>
          </p:cNvPr>
          <p:cNvSpPr txBox="1"/>
          <p:nvPr/>
        </p:nvSpPr>
        <p:spPr>
          <a:xfrm>
            <a:off x="8589271" y="581764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x1, -y1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687DAD8-2CED-99F4-C03B-2ADFBA3FA6B7}"/>
              </a:ext>
            </a:extLst>
          </p:cNvPr>
          <p:cNvSpPr txBox="1"/>
          <p:nvPr/>
        </p:nvSpPr>
        <p:spPr>
          <a:xfrm>
            <a:off x="2486785" y="84306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-x1, y1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19CFFFE-4D18-8440-91A1-60B259E8EBD9}"/>
              </a:ext>
            </a:extLst>
          </p:cNvPr>
          <p:cNvSpPr txBox="1"/>
          <p:nvPr/>
        </p:nvSpPr>
        <p:spPr>
          <a:xfrm>
            <a:off x="3660870" y="466760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-0.5f, -0.5f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3C7A05A-10BA-072A-DB67-A355B98FC12B}"/>
              </a:ext>
            </a:extLst>
          </p:cNvPr>
          <p:cNvSpPr txBox="1"/>
          <p:nvPr/>
        </p:nvSpPr>
        <p:spPr>
          <a:xfrm>
            <a:off x="6884958" y="463781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0.5f, -0.5f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318730F-E598-155A-7070-3ACF1D7CEB32}"/>
              </a:ext>
            </a:extLst>
          </p:cNvPr>
          <p:cNvSpPr txBox="1"/>
          <p:nvPr/>
        </p:nvSpPr>
        <p:spPr>
          <a:xfrm>
            <a:off x="5307162" y="15958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0.0f, 0.5f</a:t>
            </a:r>
          </a:p>
        </p:txBody>
      </p:sp>
    </p:spTree>
    <p:extLst>
      <p:ext uri="{BB962C8B-B14F-4D97-AF65-F5344CB8AC3E}">
        <p14:creationId xmlns:p14="http://schemas.microsoft.com/office/powerpoint/2010/main" val="1433434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89436-97EB-178C-F1A8-4BCCD1504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4441DCB-2EC3-FC4E-B815-8BFA63FCCA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B7CBB1-80C1-967F-DE25-89136F9C6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DF570567-6014-A13E-9CB8-CE7F393F074D}"/>
              </a:ext>
            </a:extLst>
          </p:cNvPr>
          <p:cNvCxnSpPr>
            <a:cxnSpLocks/>
          </p:cNvCxnSpPr>
          <p:nvPr/>
        </p:nvCxnSpPr>
        <p:spPr>
          <a:xfrm flipV="1">
            <a:off x="2168165" y="623531"/>
            <a:ext cx="0" cy="595931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C739C0B-271B-717B-BB76-3F8CB0D6D72B}"/>
              </a:ext>
            </a:extLst>
          </p:cNvPr>
          <p:cNvCxnSpPr>
            <a:cxnSpLocks/>
          </p:cNvCxnSpPr>
          <p:nvPr/>
        </p:nvCxnSpPr>
        <p:spPr>
          <a:xfrm>
            <a:off x="2168165" y="6582842"/>
            <a:ext cx="75278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C7C552A0-72A8-061C-88C5-B921EC496653}"/>
              </a:ext>
            </a:extLst>
          </p:cNvPr>
          <p:cNvSpPr txBox="1"/>
          <p:nvPr/>
        </p:nvSpPr>
        <p:spPr>
          <a:xfrm>
            <a:off x="2013315" y="1319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11B5E5F-30F6-282C-EB38-69DA7D6B17C9}"/>
              </a:ext>
            </a:extLst>
          </p:cNvPr>
          <p:cNvSpPr txBox="1"/>
          <p:nvPr/>
        </p:nvSpPr>
        <p:spPr>
          <a:xfrm>
            <a:off x="9886268" y="63981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D5D4883-6A1B-10CD-8128-96F84ED6F6E4}"/>
              </a:ext>
            </a:extLst>
          </p:cNvPr>
          <p:cNvCxnSpPr/>
          <p:nvPr/>
        </p:nvCxnSpPr>
        <p:spPr>
          <a:xfrm>
            <a:off x="6014301" y="386499"/>
            <a:ext cx="81699" cy="61963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91286A5-0992-E8CD-4D6B-C8FF814C4479}"/>
              </a:ext>
            </a:extLst>
          </p:cNvPr>
          <p:cNvCxnSpPr>
            <a:cxnSpLocks/>
          </p:cNvCxnSpPr>
          <p:nvPr/>
        </p:nvCxnSpPr>
        <p:spPr>
          <a:xfrm>
            <a:off x="1800520" y="3429000"/>
            <a:ext cx="8776354" cy="96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D42E11A-872E-A54A-5E69-24F35C21CAED}"/>
              </a:ext>
            </a:extLst>
          </p:cNvPr>
          <p:cNvSpPr txBox="1"/>
          <p:nvPr/>
        </p:nvSpPr>
        <p:spPr>
          <a:xfrm>
            <a:off x="6055150" y="344946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25A4666-D31F-78FF-55E9-6FEBD5DA863C}"/>
              </a:ext>
            </a:extLst>
          </p:cNvPr>
          <p:cNvSpPr txBox="1"/>
          <p:nvPr/>
        </p:nvSpPr>
        <p:spPr>
          <a:xfrm>
            <a:off x="2471676" y="586513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-x1, -y1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B2D530C-EEBE-7E61-20FA-F61BEEA18574}"/>
              </a:ext>
            </a:extLst>
          </p:cNvPr>
          <p:cNvSpPr txBox="1"/>
          <p:nvPr/>
        </p:nvSpPr>
        <p:spPr>
          <a:xfrm>
            <a:off x="8740354" y="8336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C05807E-DE1E-D5F1-E256-4857639E4F43}"/>
              </a:ext>
            </a:extLst>
          </p:cNvPr>
          <p:cNvSpPr txBox="1"/>
          <p:nvPr/>
        </p:nvSpPr>
        <p:spPr>
          <a:xfrm>
            <a:off x="8589271" y="581764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x1, -y1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386B331-B9EB-BDF2-F0E4-FC20E9ED1844}"/>
              </a:ext>
            </a:extLst>
          </p:cNvPr>
          <p:cNvSpPr txBox="1"/>
          <p:nvPr/>
        </p:nvSpPr>
        <p:spPr>
          <a:xfrm>
            <a:off x="2486785" y="84306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-x1, y1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B94FE09-569F-054A-A949-D0D3EB2E2AF6}"/>
              </a:ext>
            </a:extLst>
          </p:cNvPr>
          <p:cNvSpPr txBox="1"/>
          <p:nvPr/>
        </p:nvSpPr>
        <p:spPr>
          <a:xfrm>
            <a:off x="3660870" y="466760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-0.5f, -0.5f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4756FB3-70D5-28F8-B2C1-81151BEF2305}"/>
              </a:ext>
            </a:extLst>
          </p:cNvPr>
          <p:cNvSpPr txBox="1"/>
          <p:nvPr/>
        </p:nvSpPr>
        <p:spPr>
          <a:xfrm>
            <a:off x="6884958" y="463781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0.5f, -0.5f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D5ED7DD-1DCC-17BA-CD60-28996FEE4DEB}"/>
              </a:ext>
            </a:extLst>
          </p:cNvPr>
          <p:cNvSpPr txBox="1"/>
          <p:nvPr/>
        </p:nvSpPr>
        <p:spPr>
          <a:xfrm>
            <a:off x="5307162" y="159582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0.0f, 0.5f</a:t>
            </a:r>
          </a:p>
        </p:txBody>
      </p:sp>
    </p:spTree>
    <p:extLst>
      <p:ext uri="{BB962C8B-B14F-4D97-AF65-F5344CB8AC3E}">
        <p14:creationId xmlns:p14="http://schemas.microsoft.com/office/powerpoint/2010/main" val="71650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9C430-42F6-AA75-665F-A61871505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3778F92-4684-2730-CFB2-6902A7259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orma, Retângulo&#10;&#10;O conteúdo gerado por IA pode estar incorreto.">
            <a:extLst>
              <a:ext uri="{FF2B5EF4-FFF2-40B4-BE49-F238E27FC236}">
                <a16:creationId xmlns:a16="http://schemas.microsoft.com/office/drawing/2014/main" id="{E91A3AC3-D25C-4667-B644-0E16A8922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623531"/>
            <a:ext cx="7200000" cy="5610938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90F936B4-2371-FDC4-701C-3FD56CB924BA}"/>
              </a:ext>
            </a:extLst>
          </p:cNvPr>
          <p:cNvCxnSpPr>
            <a:cxnSpLocks/>
          </p:cNvCxnSpPr>
          <p:nvPr/>
        </p:nvCxnSpPr>
        <p:spPr>
          <a:xfrm flipV="1">
            <a:off x="2168165" y="623531"/>
            <a:ext cx="0" cy="595931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5EE67BB0-BBE0-31BB-95B8-AA446C9B3ACB}"/>
              </a:ext>
            </a:extLst>
          </p:cNvPr>
          <p:cNvCxnSpPr>
            <a:cxnSpLocks/>
          </p:cNvCxnSpPr>
          <p:nvPr/>
        </p:nvCxnSpPr>
        <p:spPr>
          <a:xfrm>
            <a:off x="2168165" y="6582842"/>
            <a:ext cx="75278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977DC283-9AB5-A2B3-75C2-00AAC38CE924}"/>
              </a:ext>
            </a:extLst>
          </p:cNvPr>
          <p:cNvSpPr txBox="1"/>
          <p:nvPr/>
        </p:nvSpPr>
        <p:spPr>
          <a:xfrm>
            <a:off x="2013315" y="1319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1A58B65-8924-56DE-9AB7-CBC556704F62}"/>
              </a:ext>
            </a:extLst>
          </p:cNvPr>
          <p:cNvSpPr txBox="1"/>
          <p:nvPr/>
        </p:nvSpPr>
        <p:spPr>
          <a:xfrm>
            <a:off x="9886268" y="63981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470F0D7-8BE0-CD3D-2D5E-5E84D7E95944}"/>
              </a:ext>
            </a:extLst>
          </p:cNvPr>
          <p:cNvCxnSpPr/>
          <p:nvPr/>
        </p:nvCxnSpPr>
        <p:spPr>
          <a:xfrm>
            <a:off x="6014301" y="386499"/>
            <a:ext cx="81699" cy="61963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227ECCA8-4859-E263-4D3B-BB5E9B739D3D}"/>
              </a:ext>
            </a:extLst>
          </p:cNvPr>
          <p:cNvCxnSpPr>
            <a:cxnSpLocks/>
          </p:cNvCxnSpPr>
          <p:nvPr/>
        </p:nvCxnSpPr>
        <p:spPr>
          <a:xfrm>
            <a:off x="1800520" y="3429000"/>
            <a:ext cx="8776354" cy="96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5B9063A-2F97-F190-6F30-414AA8835892}"/>
              </a:ext>
            </a:extLst>
          </p:cNvPr>
          <p:cNvSpPr txBox="1"/>
          <p:nvPr/>
        </p:nvSpPr>
        <p:spPr>
          <a:xfrm>
            <a:off x="6055150" y="344946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B9A918A-C7E8-2071-150B-D487C8EFEC9E}"/>
              </a:ext>
            </a:extLst>
          </p:cNvPr>
          <p:cNvSpPr txBox="1"/>
          <p:nvPr/>
        </p:nvSpPr>
        <p:spPr>
          <a:xfrm>
            <a:off x="2471676" y="586513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-x1, -y1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827B3DD-0D13-376D-AE14-7C0321F1D4EC}"/>
              </a:ext>
            </a:extLst>
          </p:cNvPr>
          <p:cNvSpPr txBox="1"/>
          <p:nvPr/>
        </p:nvSpPr>
        <p:spPr>
          <a:xfrm>
            <a:off x="8740354" y="8336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810BF47-3724-89B6-258D-D49F6D6FC154}"/>
              </a:ext>
            </a:extLst>
          </p:cNvPr>
          <p:cNvSpPr txBox="1"/>
          <p:nvPr/>
        </p:nvSpPr>
        <p:spPr>
          <a:xfrm>
            <a:off x="8589271" y="581764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x1, -y1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0ADFF0B-AB69-DBBA-6E9C-5E80E365E0C1}"/>
              </a:ext>
            </a:extLst>
          </p:cNvPr>
          <p:cNvSpPr txBox="1"/>
          <p:nvPr/>
        </p:nvSpPr>
        <p:spPr>
          <a:xfrm>
            <a:off x="2486785" y="84306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-x1, y1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6663D69-4F85-4BF8-B43B-45C5278D2D79}"/>
              </a:ext>
            </a:extLst>
          </p:cNvPr>
          <p:cNvSpPr txBox="1"/>
          <p:nvPr/>
        </p:nvSpPr>
        <p:spPr>
          <a:xfrm>
            <a:off x="3660870" y="466760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-0.5f, -0.5f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72B0ED1-4A19-01AD-481A-6C5FED0C8D15}"/>
              </a:ext>
            </a:extLst>
          </p:cNvPr>
          <p:cNvSpPr txBox="1"/>
          <p:nvPr/>
        </p:nvSpPr>
        <p:spPr>
          <a:xfrm>
            <a:off x="6884958" y="463781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0.5f, -0.5f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4D81DF0-6087-141E-48E3-35D517DDFA56}"/>
              </a:ext>
            </a:extLst>
          </p:cNvPr>
          <p:cNvSpPr txBox="1"/>
          <p:nvPr/>
        </p:nvSpPr>
        <p:spPr>
          <a:xfrm>
            <a:off x="6948277" y="1551527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0.5f, 0.5f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A113635-0615-2C3A-49E5-0D2A575BCE0A}"/>
              </a:ext>
            </a:extLst>
          </p:cNvPr>
          <p:cNvSpPr txBox="1"/>
          <p:nvPr/>
        </p:nvSpPr>
        <p:spPr>
          <a:xfrm>
            <a:off x="3622359" y="165693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-0.5f, 0.5f</a:t>
            </a:r>
          </a:p>
        </p:txBody>
      </p:sp>
    </p:spTree>
    <p:extLst>
      <p:ext uri="{BB962C8B-B14F-4D97-AF65-F5344CB8AC3E}">
        <p14:creationId xmlns:p14="http://schemas.microsoft.com/office/powerpoint/2010/main" val="3346099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C1D6F-7A51-AA4E-0974-04D5C4D78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F68A91-149F-F241-326C-8740E97E0D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459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FEA56-3AE9-1647-1556-BCC4D656B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B6823F3-7593-42F7-C6D6-FC0911076A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orma, Retângulo&#10;&#10;O conteúdo gerado por IA pode estar incorreto.">
            <a:extLst>
              <a:ext uri="{FF2B5EF4-FFF2-40B4-BE49-F238E27FC236}">
                <a16:creationId xmlns:a16="http://schemas.microsoft.com/office/drawing/2014/main" id="{FFCF7368-3153-70A1-4795-1CF1A56BF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623531"/>
            <a:ext cx="7200000" cy="5610938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D2A6E7A-F0E1-0751-2738-A27CC52AD722}"/>
              </a:ext>
            </a:extLst>
          </p:cNvPr>
          <p:cNvCxnSpPr>
            <a:cxnSpLocks/>
          </p:cNvCxnSpPr>
          <p:nvPr/>
        </p:nvCxnSpPr>
        <p:spPr>
          <a:xfrm flipV="1">
            <a:off x="2168165" y="623531"/>
            <a:ext cx="0" cy="595931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0C7313E4-5147-6A8C-201B-13E0A550A66C}"/>
              </a:ext>
            </a:extLst>
          </p:cNvPr>
          <p:cNvCxnSpPr>
            <a:cxnSpLocks/>
          </p:cNvCxnSpPr>
          <p:nvPr/>
        </p:nvCxnSpPr>
        <p:spPr>
          <a:xfrm>
            <a:off x="2168165" y="6582842"/>
            <a:ext cx="75278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BC45BC-FB7C-2F8E-7FCE-0B5406446829}"/>
              </a:ext>
            </a:extLst>
          </p:cNvPr>
          <p:cNvSpPr txBox="1"/>
          <p:nvPr/>
        </p:nvSpPr>
        <p:spPr>
          <a:xfrm>
            <a:off x="2013315" y="1319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B22A143-D56C-0312-1445-F1EB3B941C35}"/>
              </a:ext>
            </a:extLst>
          </p:cNvPr>
          <p:cNvSpPr txBox="1"/>
          <p:nvPr/>
        </p:nvSpPr>
        <p:spPr>
          <a:xfrm>
            <a:off x="9886268" y="63981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74EFC329-9469-55A9-0F30-819A1293834E}"/>
              </a:ext>
            </a:extLst>
          </p:cNvPr>
          <p:cNvCxnSpPr/>
          <p:nvPr/>
        </p:nvCxnSpPr>
        <p:spPr>
          <a:xfrm>
            <a:off x="6014301" y="386499"/>
            <a:ext cx="81699" cy="61963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A3C5D96-F3C8-2A70-EF0E-D37F884468C3}"/>
              </a:ext>
            </a:extLst>
          </p:cNvPr>
          <p:cNvCxnSpPr>
            <a:cxnSpLocks/>
          </p:cNvCxnSpPr>
          <p:nvPr/>
        </p:nvCxnSpPr>
        <p:spPr>
          <a:xfrm>
            <a:off x="1800520" y="3429000"/>
            <a:ext cx="8776354" cy="96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FD1925C-BE2F-FC65-3B1E-5F113A4C0B2B}"/>
              </a:ext>
            </a:extLst>
          </p:cNvPr>
          <p:cNvSpPr txBox="1"/>
          <p:nvPr/>
        </p:nvSpPr>
        <p:spPr>
          <a:xfrm>
            <a:off x="6055150" y="344946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1F1517-2E62-BA98-B5A6-158E1782C017}"/>
              </a:ext>
            </a:extLst>
          </p:cNvPr>
          <p:cNvSpPr txBox="1"/>
          <p:nvPr/>
        </p:nvSpPr>
        <p:spPr>
          <a:xfrm>
            <a:off x="2471676" y="586513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-x1, -y1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7530B57-BFAD-05D7-ADE1-3ADE20292137}"/>
              </a:ext>
            </a:extLst>
          </p:cNvPr>
          <p:cNvSpPr txBox="1"/>
          <p:nvPr/>
        </p:nvSpPr>
        <p:spPr>
          <a:xfrm>
            <a:off x="8740354" y="8336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D0AE8B7-255F-AD93-3B95-DE77D8FFBDAE}"/>
              </a:ext>
            </a:extLst>
          </p:cNvPr>
          <p:cNvSpPr txBox="1"/>
          <p:nvPr/>
        </p:nvSpPr>
        <p:spPr>
          <a:xfrm>
            <a:off x="8589271" y="581764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x1, -y1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D586942-7B76-BD14-11B9-0A313EA407FF}"/>
              </a:ext>
            </a:extLst>
          </p:cNvPr>
          <p:cNvSpPr txBox="1"/>
          <p:nvPr/>
        </p:nvSpPr>
        <p:spPr>
          <a:xfrm>
            <a:off x="2486785" y="84306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-x1, y1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684BAEE-D626-E534-2FEA-93208EA33415}"/>
              </a:ext>
            </a:extLst>
          </p:cNvPr>
          <p:cNvSpPr txBox="1"/>
          <p:nvPr/>
        </p:nvSpPr>
        <p:spPr>
          <a:xfrm>
            <a:off x="8902471" y="465306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1, -8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F5C5BC6-6932-1C1B-C681-659784BACD47}"/>
              </a:ext>
            </a:extLst>
          </p:cNvPr>
          <p:cNvSpPr txBox="1"/>
          <p:nvPr/>
        </p:nvSpPr>
        <p:spPr>
          <a:xfrm>
            <a:off x="5383651" y="460781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0, -8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6429D0E-D996-ECE6-75BC-613B478B011C}"/>
              </a:ext>
            </a:extLst>
          </p:cNvPr>
          <p:cNvSpPr txBox="1"/>
          <p:nvPr/>
        </p:nvSpPr>
        <p:spPr>
          <a:xfrm>
            <a:off x="5404784" y="204874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0, 9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14D89CF-AAEA-048A-525C-179C7ECC33A7}"/>
              </a:ext>
            </a:extLst>
          </p:cNvPr>
          <p:cNvSpPr txBox="1"/>
          <p:nvPr/>
        </p:nvSpPr>
        <p:spPr>
          <a:xfrm>
            <a:off x="8965790" y="204874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1, 9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08F1A1B-E3D3-A049-9661-B218665EE72F}"/>
              </a:ext>
            </a:extLst>
          </p:cNvPr>
          <p:cNvSpPr txBox="1"/>
          <p:nvPr/>
        </p:nvSpPr>
        <p:spPr>
          <a:xfrm>
            <a:off x="0" y="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Crosshair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356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1054</Words>
  <Application>Microsoft Office PowerPoint</Application>
  <PresentationFormat>Widescreen</PresentationFormat>
  <Paragraphs>256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8" baseType="lpstr">
      <vt:lpstr>Aptos</vt:lpstr>
      <vt:lpstr>Aptos Display</vt:lpstr>
      <vt:lpstr>Arial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Morgana Stradivarius</dc:creator>
  <cp:lastModifiedBy>Morgana Stradivarius</cp:lastModifiedBy>
  <cp:revision>13</cp:revision>
  <dcterms:created xsi:type="dcterms:W3CDTF">2025-02-22T12:18:35Z</dcterms:created>
  <dcterms:modified xsi:type="dcterms:W3CDTF">2025-04-04T23:53:15Z</dcterms:modified>
</cp:coreProperties>
</file>