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0"/>
  </p:notesMasterIdLst>
  <p:handoutMasterIdLst>
    <p:handoutMasterId r:id="rId11"/>
  </p:handoutMasterIdLst>
  <p:sldIdLst>
    <p:sldId id="256" r:id="rId3"/>
    <p:sldId id="300" r:id="rId4"/>
    <p:sldId id="297" r:id="rId5"/>
    <p:sldId id="301" r:id="rId6"/>
    <p:sldId id="302" r:id="rId7"/>
    <p:sldId id="298" r:id="rId8"/>
    <p:sldId id="299" r:id="rId9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8858BA9-B39A-414B-91E2-C6992A577B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74A284-052C-4314-BD01-6E2B3EC8B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BD90E-096F-4B97-93F0-FE56AC62915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D2FE75-B50F-4D6A-8566-1E26BB285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40F496-CED6-475A-8A50-969A8726E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1805F-255F-45E7-8E5C-D3DE2507D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2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galaxy-zoo-the-galaxy-challeng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habr.com/" TargetMode="External"/><Relationship Id="rId5" Type="http://schemas.openxmlformats.org/officeDocument/2006/relationships/hyperlink" Target="https://partner.sberbank-school.ru/" TargetMode="External"/><Relationship Id="rId4" Type="http://schemas.openxmlformats.org/officeDocument/2006/relationships/hyperlink" Target="https://scikit-lear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1628800"/>
            <a:ext cx="10810800" cy="511256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ctr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ru-RU" sz="4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тему:</a:t>
            </a:r>
            <a:br>
              <a:rPr lang="ru-RU" sz="4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b="1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morphologies of distant galaxies</a:t>
            </a:r>
            <a:r>
              <a:rPr lang="ru-RU" sz="3600" b="1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3600" b="0" i="0" u="none" strike="noStrike" cap="none" spc="0" dirty="0">
              <a:ln>
                <a:noFill/>
              </a:ln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b="0" i="0" u="none" strike="noStrike" cap="none" spc="0" dirty="0">
              <a:ln>
                <a:noFill/>
              </a:ln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b="0" i="0" u="none" strike="noStrike" cap="none" spc="0" dirty="0">
              <a:ln>
                <a:noFill/>
              </a:ln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8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Киселев Александр Константинович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C3C83-052D-4CE8-88F9-2EDB209B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1"/>
            <a:ext cx="10728324" cy="68744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и ее проблематика: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24C06-811B-4165-B388-2367DE963D2B}"/>
              </a:ext>
            </a:extLst>
          </p:cNvPr>
          <p:cNvSpPr txBox="1"/>
          <p:nvPr/>
        </p:nvSpPr>
        <p:spPr>
          <a:xfrm>
            <a:off x="767408" y="1628800"/>
            <a:ext cx="936104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Возникновение Вселенной – один из важнейших фундаментальных вопросов человечества.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и распределение галактик во Вселенной позволяет лучше понять процессы, лежащие в основе их формирования.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100 млрд. галактик в видимой части Вселенной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9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1"/>
            <a:ext cx="10728324" cy="543429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6676" y="1462905"/>
            <a:ext cx="5257800" cy="439254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основана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соревновании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Zoo - The Galaxy Challenge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https://www.kaggle.com/c/galaxy-zoo-the-galaxy-challenge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Совместный проект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Zoo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Winton Capital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Вводные данные: </a:t>
            </a: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Тренировочный набор – 61 578 изображений;</a:t>
            </a: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набор – 79 975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изображений – 424 х 424 х 3;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 37 признакам.</a:t>
            </a:r>
          </a:p>
          <a:p>
            <a:pPr defTabSz="36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9CB399-440D-4EF2-AC45-373E432C0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814" y="1462905"/>
            <a:ext cx="5300710" cy="43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D6DD4-A6FC-496C-A093-03ABA9A33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t="1957" r="2071" b="10402"/>
          <a:stretch/>
        </p:blipFill>
        <p:spPr>
          <a:xfrm>
            <a:off x="2279743" y="1124744"/>
            <a:ext cx="7632514" cy="5184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9D383-893B-4348-B0FC-9D04DB1E9B4C}"/>
              </a:ext>
            </a:extLst>
          </p:cNvPr>
          <p:cNvSpPr txBox="1"/>
          <p:nvPr/>
        </p:nvSpPr>
        <p:spPr>
          <a:xfrm>
            <a:off x="659396" y="332656"/>
            <a:ext cx="1087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галактик </a:t>
            </a:r>
          </a:p>
        </p:txBody>
      </p:sp>
    </p:spTree>
    <p:extLst>
      <p:ext uri="{BB962C8B-B14F-4D97-AF65-F5344CB8AC3E}">
        <p14:creationId xmlns:p14="http://schemas.microsoft.com/office/powerpoint/2010/main" val="282015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54790-139A-4565-8D5E-5EE6831B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1"/>
            <a:ext cx="10728324" cy="8314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37C77-A483-4D1C-B8D2-47D09BC1073F}"/>
              </a:ext>
            </a:extLst>
          </p:cNvPr>
          <p:cNvSpPr txBox="1"/>
          <p:nvPr/>
        </p:nvSpPr>
        <p:spPr>
          <a:xfrm>
            <a:off x="693418" y="1412776"/>
            <a:ext cx="4394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Свёрточная нейронная сеть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потерь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MSELoss.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F86372-1476-4025-A632-1597135B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" y="3240112"/>
            <a:ext cx="5040561" cy="26039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1AAC81-8E07-473A-BC46-F4253C89EF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9257" r="6319" b="7431"/>
          <a:stretch/>
        </p:blipFill>
        <p:spPr>
          <a:xfrm>
            <a:off x="6241998" y="1196752"/>
            <a:ext cx="5256584" cy="49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1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2"/>
            <a:ext cx="10728324" cy="80209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3C78131-749E-4CC6-A080-4235AD358BC7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– 0.11470 (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приблизительно 93-е место в общем зачете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Планы по улучшению качества модели: </a:t>
            </a:r>
          </a:p>
          <a:p>
            <a:pPr marL="630238" indent="-27305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улучшить нейронную сеть, «поиграть» с гиперпараметрами нейросети, добавить новые слои, </a:t>
            </a:r>
          </a:p>
          <a:p>
            <a:pPr marL="630238" indent="-27305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аугментацию данных, </a:t>
            </a:r>
          </a:p>
          <a:p>
            <a:pPr marL="630238" indent="-27305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предобученную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нейросеть.</a:t>
            </a: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2"/>
            <a:ext cx="10728324" cy="80209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4B5CB2B-C20A-4281-BA84-62BDF59F6065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  <a:hlinkClick r:id="rId3"/>
              </a:rPr>
              <a:t>https://pytorch.org/</a:t>
            </a:r>
            <a:endParaRPr lang="ru-RU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  <a:hlinkClick r:id="rId4"/>
              </a:rPr>
              <a:t>https://scikit-learn.org/</a:t>
            </a:r>
            <a:endParaRPr lang="en-US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  <a:hlinkClick r:id="rId5"/>
              </a:rPr>
              <a:t>https://partner.sberbank-school.ru/</a:t>
            </a:r>
            <a:endParaRPr lang="en-US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  <a:hlinkClick r:id="rId6"/>
              </a:rPr>
              <a:t>https://habr.com/</a:t>
            </a:r>
            <a:endParaRPr lang="en-US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6283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221</Words>
  <Application>Microsoft Office PowerPoint</Application>
  <DocSecurity>0</DocSecurity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SB Sans Display Light</vt:lpstr>
      <vt:lpstr>SB Sans Text Light</vt:lpstr>
      <vt:lpstr>SBSansDisplay-Light</vt:lpstr>
      <vt:lpstr>Times New Roman</vt:lpstr>
      <vt:lpstr>Wingdings</vt:lpstr>
      <vt:lpstr>Тема Office</vt:lpstr>
      <vt:lpstr>Office Theme</vt:lpstr>
      <vt:lpstr>Презентация PowerPoint</vt:lpstr>
      <vt:lpstr>Актуальность темы и ее проблематика:</vt:lpstr>
      <vt:lpstr>Основная часть</vt:lpstr>
      <vt:lpstr>Презентация PowerPoint</vt:lpstr>
      <vt:lpstr>Модель</vt:lpstr>
      <vt:lpstr>Выводы</vt:lpstr>
      <vt:lpstr>Список использованных источников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JVMoroz</dc:creator>
  <cp:keywords/>
  <dc:description/>
  <cp:lastModifiedBy>Александр Киселёв</cp:lastModifiedBy>
  <cp:revision>481</cp:revision>
  <dcterms:created xsi:type="dcterms:W3CDTF">2020-09-16T07:07:55Z</dcterms:created>
  <dcterms:modified xsi:type="dcterms:W3CDTF">2022-02-28T17:11:34Z</dcterms:modified>
  <cp:category/>
  <dc:identifier/>
  <cp:contentStatus/>
  <dc:language/>
  <cp:version/>
</cp:coreProperties>
</file>