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1ИВТ-31Д </a:t>
            </a:r>
            <a:r>
              <a:rPr lang="ru-RU" dirty="0"/>
              <a:t>Шабалин К.А.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80383" y="4621682"/>
            <a:ext cx="11031071" cy="18632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Автоматизированная система </a:t>
            </a:r>
            <a:br>
              <a:rPr lang="ru-RU" sz="6000" dirty="0" smtClean="0"/>
            </a:br>
            <a:r>
              <a:rPr lang="ru-RU" sz="6000" dirty="0" smtClean="0"/>
              <a:t>аптечного учета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4347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5785" t="9045" r="36702"/>
          <a:stretch/>
        </p:blipFill>
        <p:spPr>
          <a:xfrm>
            <a:off x="7581900" y="0"/>
            <a:ext cx="461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8348" t="15812" r="38796" b="8307"/>
          <a:stretch/>
        </p:blipFill>
        <p:spPr>
          <a:xfrm>
            <a:off x="7556501" y="0"/>
            <a:ext cx="463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50812"/>
            <a:ext cx="8220075" cy="1857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854200"/>
            <a:ext cx="10591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6980" t="7627" r="3542" b="9815"/>
          <a:stretch/>
        </p:blipFill>
        <p:spPr>
          <a:xfrm>
            <a:off x="203200" y="139700"/>
            <a:ext cx="10439400" cy="5295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33" y="4457700"/>
            <a:ext cx="8424679" cy="22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614" y="268604"/>
            <a:ext cx="4185285" cy="63353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9" y="268604"/>
            <a:ext cx="6712657" cy="6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8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900"/>
          <a:stretch/>
        </p:blipFill>
        <p:spPr>
          <a:xfrm>
            <a:off x="127000" y="320672"/>
            <a:ext cx="6070600" cy="6200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96" y="320672"/>
            <a:ext cx="5707791" cy="60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t="1077" b="1894"/>
          <a:stretch/>
        </p:blipFill>
        <p:spPr bwMode="auto">
          <a:xfrm>
            <a:off x="157162" y="262572"/>
            <a:ext cx="4503738" cy="6455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87" y="173672"/>
            <a:ext cx="6513513" cy="968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7" y="1379537"/>
            <a:ext cx="4468813" cy="7482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771" y="1341943"/>
            <a:ext cx="2190750" cy="1571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7" y="2400603"/>
            <a:ext cx="5712672" cy="14257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587" y="4099160"/>
            <a:ext cx="6603483" cy="9605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887" y="5418403"/>
            <a:ext cx="5935050" cy="11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5900" y="95240"/>
            <a:ext cx="53160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</a:t>
            </a:r>
            <a:r>
              <a:rPr lang="ru-RU" sz="2400" dirty="0"/>
              <a:t> курсовой работы - проектирование и реализация системы аптечного учёта, включающей базу данных и клиентское веб-приложение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Для достижения цели нужно: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Сформировать и проанализировать требования к базе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Провести концептуальное проектирование базы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Осуществить </a:t>
            </a:r>
            <a:r>
              <a:rPr lang="ru-RU" sz="2400" dirty="0" smtClean="0"/>
              <a:t>физическую </a:t>
            </a:r>
            <a:r>
              <a:rPr lang="ru-RU" sz="2400" dirty="0"/>
              <a:t>реализацию базы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клиентское приложение для взаимодействия с базой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Провести тестирование системы и подготовить её описание.</a:t>
            </a:r>
          </a:p>
        </p:txBody>
      </p:sp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190500"/>
            <a:ext cx="6468532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0" y="3303065"/>
            <a:ext cx="6470312" cy="3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6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7980" y="334962"/>
            <a:ext cx="11513820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65099"/>
            <a:ext cx="4043363" cy="24956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781050"/>
            <a:ext cx="4886697" cy="2559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18" y="3051174"/>
            <a:ext cx="4983163" cy="24393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2" y="3547384"/>
            <a:ext cx="5049838" cy="31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1" y="3136900"/>
            <a:ext cx="12788537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1300" y="127338"/>
            <a:ext cx="117729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Ценообразование</a:t>
            </a:r>
            <a:r>
              <a:rPr lang="ru-RU" sz="2400" dirty="0"/>
              <a:t> в аптеках является сложным процессом из-за различных ценовых моделей. Некоторые товары продаются со скидками, другие подлежат государственному регулированию, ограничивающему уровень цен или наценки. Существуют также схемы, где производитель компенсирует разницу между розничной ценой и экономически обоснованной ценой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Автоматизация </a:t>
            </a:r>
            <a:r>
              <a:rPr lang="ru-RU" sz="2400" dirty="0" smtClean="0"/>
              <a:t>призвана помочь в управлении различными </a:t>
            </a:r>
            <a:r>
              <a:rPr lang="ru-RU" sz="2400" dirty="0"/>
              <a:t>моделями ценообразования, анализировать их эффективность и предлагать прогнозы по прибыльности или убыточности перед переоценкой, что существенно упрощает работу аптечной сети.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29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246440"/>
            <a:ext cx="5143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аптечных сетях используются разные модели </a:t>
            </a:r>
            <a:r>
              <a:rPr lang="ru-RU" sz="2400" b="1" dirty="0"/>
              <a:t>учета и переучета товаров</a:t>
            </a:r>
            <a:r>
              <a:rPr lang="ru-RU" sz="2400" dirty="0"/>
              <a:t>, включая </a:t>
            </a:r>
            <a:r>
              <a:rPr lang="ru-RU" sz="2400" dirty="0" err="1"/>
              <a:t>партионный</a:t>
            </a:r>
            <a:r>
              <a:rPr lang="ru-RU" sz="2400" dirty="0"/>
              <a:t> учет и периодические переучеты, а также переучет при смене курсов валют, изменении регуляторных норм или истечении сроков годности товаров.</a:t>
            </a:r>
          </a:p>
          <a:p>
            <a:r>
              <a:rPr lang="ru-RU" sz="2400" dirty="0"/>
              <a:t>Система </a:t>
            </a:r>
            <a:r>
              <a:rPr lang="ru-RU" sz="2400" dirty="0" smtClean="0"/>
              <a:t>автоматизации </a:t>
            </a:r>
            <a:r>
              <a:rPr lang="ru-RU" sz="2400" dirty="0"/>
              <a:t>должна учитывать следующие аспекты: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Учет и переоценка товарных остатков.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Динамическое ценообразование.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Оперативное формирование дозаказов.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Организация транспортной логистики как внутри сети, так и от поставщиков.</a:t>
            </a: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07802"/>
            <a:ext cx="6490607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7200" y="350441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Аптеки активно внедряют </a:t>
            </a:r>
            <a:r>
              <a:rPr lang="ru-RU" sz="2400" b="1" dirty="0" err="1"/>
              <a:t>скидочные</a:t>
            </a:r>
            <a:r>
              <a:rPr lang="ru-RU" sz="2400" b="1" dirty="0"/>
              <a:t> и бонусные программы </a:t>
            </a:r>
            <a:r>
              <a:rPr lang="ru-RU" sz="2400" dirty="0"/>
              <a:t>с индивидуальными условиями для клиентов, основываясь на их покупках и вероятных диагнозах. Эти программы предлагают персонализированные скидки и бонусы на часто покупаемые товары, что удобно для клиентов.</a:t>
            </a:r>
          </a:p>
          <a:p>
            <a:pPr algn="ctr"/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2" y="2298700"/>
            <a:ext cx="5065804" cy="42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r="9486"/>
          <a:stretch/>
        </p:blipFill>
        <p:spPr bwMode="auto">
          <a:xfrm>
            <a:off x="6108700" y="2298700"/>
            <a:ext cx="5715000" cy="42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5900" y="521038"/>
            <a:ext cx="546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Встроенная система заказа у </a:t>
            </a:r>
            <a:r>
              <a:rPr lang="ru-RU" sz="2800" b="1" dirty="0"/>
              <a:t>поставщиков</a:t>
            </a:r>
            <a:r>
              <a:rPr lang="ru-RU" sz="2800" dirty="0"/>
              <a:t> играет ключевую роль в управлении аптечными запасами. Использование автоматизации для импорта и экспорта прайс-листов с кодами АТХ позволяет аптекам оперативно получать прайс-листы и формировать заказы на основе оптимальной цены. Это сокращает затраты и обеспечивает наличие необходимых медикаментов.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219538"/>
            <a:ext cx="6327775" cy="41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1cbit.ru/upload/blog/EGISZ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66" y="114300"/>
            <a:ext cx="8724567" cy="43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0500" y="4435039"/>
            <a:ext cx="1187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Единая государственная информационная система в сфере здравоохранения (ЕГИСЗ) - проект Министерства здравоохранения России, интегрирующий все медицинские учреждения и аптеки в единую информационную сеть. Основные задачи ЕГИСЗ включают централизацию и хранение данных о пациентах, медицинских историях, анализах и назначениях. Электронные медицинские документы облегчают доступ к информации и снижают риск потери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5723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5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3279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82</TotalTime>
  <Words>348</Words>
  <Application>Microsoft Office PowerPoint</Application>
  <PresentationFormat>Широкоэкранный</PresentationFormat>
  <Paragraphs>21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Corbel</vt:lpstr>
      <vt:lpstr>Глубина</vt:lpstr>
      <vt:lpstr>Автоматизированная система  аптечного учета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 аптечного учета</dc:title>
  <dc:creator>Кирилл Шабалин</dc:creator>
  <cp:lastModifiedBy>Кирилл Шабалин</cp:lastModifiedBy>
  <cp:revision>9</cp:revision>
  <dcterms:created xsi:type="dcterms:W3CDTF">2024-06-05T20:00:52Z</dcterms:created>
  <dcterms:modified xsi:type="dcterms:W3CDTF">2024-06-05T21:23:33Z</dcterms:modified>
</cp:coreProperties>
</file>