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4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928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1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3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EF6334-C5FA-4986-B2BE-EB8BC02F6C32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EC3ACD-72CC-499D-99CA-DB7E57D13D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user/nf-winuser-setwindowtextw" TargetMode="External"/><Relationship Id="rId2" Type="http://schemas.openxmlformats.org/officeDocument/2006/relationships/hyperlink" Target="https://docs.microsoft.com/en-us/windows/win32/api/winuser/nf-winuser-getsyscolor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91C05-9770-4B09-A805-42FC244F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dirty="0"/>
              <a:t>משימות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4ACF1-6CC5-44ED-9052-583B68E7AF07}"/>
              </a:ext>
            </a:extLst>
          </p:cNvPr>
          <p:cNvSpPr txBox="1"/>
          <p:nvPr/>
        </p:nvSpPr>
        <p:spPr>
          <a:xfrm>
            <a:off x="388816" y="1760592"/>
            <a:ext cx="68469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sz="2000" dirty="0"/>
              <a:t>כתבו </a:t>
            </a:r>
            <a:r>
              <a:rPr lang="en-US" sz="2000" dirty="0"/>
              <a:t>DLL</a:t>
            </a:r>
            <a:r>
              <a:rPr lang="he-IL" sz="2000" dirty="0"/>
              <a:t> והזריקו אותו אל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 err="1"/>
              <a:t>calc.exe</a:t>
            </a:r>
            <a:r>
              <a:rPr lang="he-IL" sz="2000" dirty="0"/>
              <a:t> כך </a:t>
            </a:r>
            <a:r>
              <a:rPr lang="he-IL" sz="2000" b="1" dirty="0"/>
              <a:t>שרק </a:t>
            </a:r>
            <a:r>
              <a:rPr lang="he-IL" sz="2000" dirty="0"/>
              <a:t>הצבע של הספרות בתוך החלון ישתנו.</a:t>
            </a:r>
          </a:p>
          <a:p>
            <a:pPr algn="just" rtl="1"/>
            <a:r>
              <a:rPr lang="he-IL" sz="2000" dirty="0"/>
              <a:t>רמז: </a:t>
            </a:r>
            <a:r>
              <a:rPr lang="en-US" sz="2000" dirty="0"/>
              <a:t> </a:t>
            </a:r>
            <a:r>
              <a:rPr lang="he-IL" sz="2000" dirty="0">
                <a:hlinkClick r:id="rId2"/>
              </a:rPr>
              <a:t>S</a:t>
            </a:r>
            <a:r>
              <a:rPr lang="en-US" sz="2000" dirty="0">
                <a:hlinkClick r:id="rId2"/>
              </a:rPr>
              <a:t>ysGetColor</a:t>
            </a:r>
            <a:r>
              <a:rPr lang="he-IL" sz="2000" dirty="0"/>
              <a:t>. </a:t>
            </a:r>
          </a:p>
          <a:p>
            <a:pPr algn="just" rtl="1"/>
            <a:r>
              <a:rPr lang="en-US" sz="2000" b="1" dirty="0"/>
              <a:t> </a:t>
            </a:r>
            <a:r>
              <a:rPr lang="he-IL" sz="2000" b="1" dirty="0"/>
              <a:t>עשו זאת באמצעות דריסה וקפיצה.</a:t>
            </a:r>
            <a:endParaRPr lang="he-IL" sz="2000" dirty="0"/>
          </a:p>
          <a:p>
            <a:pPr algn="just" rtl="1"/>
            <a:endParaRPr lang="he-IL" sz="2000" dirty="0"/>
          </a:p>
          <a:p>
            <a:pPr algn="just" rtl="1"/>
            <a:endParaRPr lang="en-US" sz="2000" dirty="0"/>
          </a:p>
          <a:p>
            <a:pPr algn="just" rtl="1"/>
            <a:r>
              <a:rPr lang="he-IL" sz="2000" dirty="0"/>
              <a:t>כתבו </a:t>
            </a:r>
            <a:r>
              <a:rPr lang="en-US" sz="2000" dirty="0"/>
              <a:t>DLL</a:t>
            </a:r>
            <a:r>
              <a:rPr lang="he-IL" sz="2000" dirty="0"/>
              <a:t> והזריקו אותו אל </a:t>
            </a:r>
            <a:r>
              <a:rPr lang="en-US" sz="2000" dirty="0" err="1"/>
              <a:t>calc.exe</a:t>
            </a:r>
            <a:r>
              <a:rPr lang="he-IL" sz="2000" dirty="0"/>
              <a:t> כך שהמספר המופיע במחשבון יוצג הפוך – כלומר 123 במקום 321 </a:t>
            </a:r>
            <a:r>
              <a:rPr lang="he-IL" sz="2000" dirty="0" err="1"/>
              <a:t>וכו</a:t>
            </a:r>
            <a:r>
              <a:rPr lang="he-IL" sz="2000"/>
              <a:t>'. </a:t>
            </a:r>
            <a:endParaRPr lang="he-IL" sz="2000" dirty="0"/>
          </a:p>
          <a:p>
            <a:pPr algn="just" rtl="1"/>
            <a:r>
              <a:rPr lang="he-IL" sz="2000" dirty="0"/>
              <a:t>רמז :</a:t>
            </a:r>
            <a:r>
              <a:rPr lang="en-US" sz="2000" dirty="0"/>
              <a:t> </a:t>
            </a:r>
            <a:r>
              <a:rPr lang="en-US" sz="2000" dirty="0" err="1">
                <a:hlinkClick r:id="rId3"/>
              </a:rPr>
              <a:t>setWindowTextW</a:t>
            </a:r>
            <a:r>
              <a:rPr lang="he-IL" sz="2000" dirty="0"/>
              <a:t>. </a:t>
            </a:r>
          </a:p>
          <a:p>
            <a:pPr algn="just" rtl="1"/>
            <a:r>
              <a:rPr lang="he-IL" sz="2000" b="1" dirty="0"/>
              <a:t>עשו זאת באמצעות </a:t>
            </a:r>
            <a:r>
              <a:rPr lang="en-US" sz="2000" b="1" dirty="0"/>
              <a:t>IAT Hooking</a:t>
            </a:r>
            <a:r>
              <a:rPr lang="he-IL" sz="2000" b="1" dirty="0"/>
              <a:t>.</a:t>
            </a:r>
          </a:p>
          <a:p>
            <a:pPr algn="just" rtl="1"/>
            <a:endParaRPr lang="he-IL" sz="2000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9A5446FF-7FA9-4DC0-9E64-B7D3092F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43" y="2224929"/>
            <a:ext cx="3659037" cy="36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202</TotalTime>
  <Words>61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משימות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משימות</dc:title>
  <dc:creator>Tal Shinkar</dc:creator>
  <cp:lastModifiedBy>Idan Raz</cp:lastModifiedBy>
  <cp:revision>13</cp:revision>
  <dcterms:created xsi:type="dcterms:W3CDTF">2018-11-26T07:06:53Z</dcterms:created>
  <dcterms:modified xsi:type="dcterms:W3CDTF">2020-11-25T19:05:07Z</dcterms:modified>
</cp:coreProperties>
</file>