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4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6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74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38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3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E8DF-DB28-4BAA-99CC-F317CBBD102A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28EC-9690-4C56-815D-2E293292D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9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039" y="1214651"/>
            <a:ext cx="6318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F </a:t>
            </a:r>
            <a:r>
              <a:rPr lang="ru-RU" sz="9600" dirty="0" smtClean="0"/>
              <a:t>в чат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200339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2020-12-14T15:29:36Z</dcterms:created>
  <dcterms:modified xsi:type="dcterms:W3CDTF">2020-12-14T15:30:21Z</dcterms:modified>
</cp:coreProperties>
</file>