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96E5-859C-47F0-B91F-D18EEB6D4A5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9F9B-2B0D-43DD-A4B3-2D12BD9B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 bot from a Prolog file in a randomly located directory.</a:t>
            </a:r>
          </a:p>
          <a:p>
            <a:r>
              <a:rPr lang="en-US" dirty="0" smtClean="0"/>
              <a:t>Display </a:t>
            </a:r>
            <a:r>
              <a:rPr lang="en-US" dirty="0" err="1" smtClean="0"/>
              <a:t>Radegast</a:t>
            </a:r>
            <a:endParaRPr lang="en-US" dirty="0" smtClean="0"/>
          </a:p>
          <a:p>
            <a:r>
              <a:rPr lang="en-US" dirty="0" smtClean="0"/>
              <a:t>Log bot off and quit cleanly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Logon Multiple bots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 two different bots from a single Prolog file in a randomly located directory.</a:t>
            </a:r>
          </a:p>
          <a:p>
            <a:r>
              <a:rPr lang="en-US" dirty="0" smtClean="0"/>
              <a:t>Display </a:t>
            </a:r>
            <a:r>
              <a:rPr lang="en-US" dirty="0" err="1" smtClean="0"/>
              <a:t>Radegast</a:t>
            </a:r>
            <a:r>
              <a:rPr lang="en-US" dirty="0" smtClean="0"/>
              <a:t> connected to A, and have user use it to say hello to B</a:t>
            </a:r>
          </a:p>
          <a:p>
            <a:r>
              <a:rPr lang="en-US" dirty="0" smtClean="0"/>
              <a:t>bot B responds by saying 'hello A'</a:t>
            </a:r>
          </a:p>
          <a:p>
            <a:r>
              <a:rPr lang="en-US" dirty="0" smtClean="0"/>
              <a:t>Log bot off and quit cleanly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 an 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to this location</a:t>
            </a:r>
          </a:p>
          <a:p>
            <a:r>
              <a:rPr lang="en-US" dirty="0" smtClean="0"/>
              <a:t>Greet each avatar in the area with "Hello so-and-so. You are blah </a:t>
            </a:r>
            <a:r>
              <a:rPr lang="en-US" dirty="0" err="1" smtClean="0"/>
              <a:t>blah</a:t>
            </a:r>
            <a:r>
              <a:rPr lang="en-US" dirty="0" smtClean="0"/>
              <a:t>", where blah </a:t>
            </a:r>
            <a:r>
              <a:rPr lang="en-US" dirty="0" err="1" smtClean="0"/>
              <a:t>blah</a:t>
            </a:r>
            <a:r>
              <a:rPr lang="en-US" dirty="0" smtClean="0"/>
              <a:t> includes</a:t>
            </a:r>
          </a:p>
          <a:p>
            <a:pPr lvl="1"/>
            <a:r>
              <a:rPr lang="en-US" dirty="0" smtClean="0"/>
              <a:t>Shape basis (m/f)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attachments root names &amp;number of prims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5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all the objects within the circular ring. The objects are single prims.</a:t>
            </a:r>
          </a:p>
          <a:p>
            <a:r>
              <a:rPr lang="en-US" dirty="0" smtClean="0"/>
              <a:t>Don't describe any extraneous objects. </a:t>
            </a:r>
          </a:p>
          <a:p>
            <a:r>
              <a:rPr lang="en-US" dirty="0" smtClean="0"/>
              <a:t>Use only reasonable English.</a:t>
            </a:r>
          </a:p>
          <a:p>
            <a:r>
              <a:rPr lang="en-US" dirty="0" smtClean="0"/>
              <a:t>Be reasonably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objects within the ring are 'anyone can move'.</a:t>
            </a:r>
          </a:p>
          <a:p>
            <a:r>
              <a:rPr lang="en-US" dirty="0" smtClean="0"/>
              <a:t>Move all the objects into an even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7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Dance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 should stand inside ring</a:t>
            </a:r>
          </a:p>
          <a:p>
            <a:r>
              <a:rPr lang="en-US" dirty="0" smtClean="0"/>
              <a:t>An AV run by graphic client should come to ring</a:t>
            </a:r>
          </a:p>
          <a:p>
            <a:r>
              <a:rPr lang="en-US" dirty="0" smtClean="0"/>
              <a:t>When human AV plays an animation with the name 'dance' in it, Bot will say 'That's a great dance!'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1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 comes to circle</a:t>
            </a:r>
          </a:p>
          <a:p>
            <a:r>
              <a:rPr lang="en-US" dirty="0" smtClean="0"/>
              <a:t>An object will be in circle. The bot will have same (same name) object in inventory. Object could be anywhere in inventory.</a:t>
            </a:r>
          </a:p>
          <a:p>
            <a:r>
              <a:rPr lang="en-US" dirty="0" smtClean="0"/>
              <a:t>Bot should </a:t>
            </a:r>
            <a:r>
              <a:rPr lang="en-US" dirty="0" err="1" smtClean="0"/>
              <a:t>rez</a:t>
            </a:r>
            <a:r>
              <a:rPr lang="en-US" dirty="0" smtClean="0"/>
              <a:t> same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5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 a tree within the circle.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an 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an 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1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260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Logon</vt:lpstr>
      <vt:lpstr>Logon Multiple bots</vt:lpstr>
      <vt:lpstr>Greet an AV</vt:lpstr>
      <vt:lpstr>Describe Objects</vt:lpstr>
      <vt:lpstr>Move Objects</vt:lpstr>
      <vt:lpstr>Dance Appreciation</vt:lpstr>
      <vt:lpstr>Rez Objects</vt:lpstr>
      <vt:lpstr>Plant a Tree</vt:lpstr>
      <vt:lpstr>Follow an AV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Logon</dc:title>
  <dc:creator>Annie</dc:creator>
  <cp:lastModifiedBy>Annie</cp:lastModifiedBy>
  <cp:revision>12</cp:revision>
  <dcterms:created xsi:type="dcterms:W3CDTF">2012-05-06T19:45:36Z</dcterms:created>
  <dcterms:modified xsi:type="dcterms:W3CDTF">2012-05-06T20:22:02Z</dcterms:modified>
</cp:coreProperties>
</file>