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0" d="100"/>
          <a:sy n="40" d="100"/>
        </p:scale>
        <p:origin x="21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310869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1904773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180454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169065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234719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208673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1101388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2810050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747539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257735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308860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BA1FC49-0899-48F3-BE5E-7DC912AFC5B8}" type="datetimeFigureOut">
              <a:rPr kumimoji="1" lang="ja-JP" altLang="en-US" smtClean="0"/>
              <a:t>2023/10/3</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41920551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516F40A-9320-A9FB-19A0-7454FD1BA228}"/>
              </a:ext>
            </a:extLst>
          </p:cNvPr>
          <p:cNvSpPr txBox="1"/>
          <p:nvPr/>
        </p:nvSpPr>
        <p:spPr>
          <a:xfrm>
            <a:off x="0" y="3706505"/>
            <a:ext cx="6194322" cy="2154436"/>
          </a:xfrm>
          <a:prstGeom prst="rect">
            <a:avLst/>
          </a:prstGeom>
          <a:noFill/>
        </p:spPr>
        <p:txBody>
          <a:bodyPr wrap="square" rtlCol="0">
            <a:spAutoFit/>
          </a:bodyPr>
          <a:lstStyle/>
          <a:p>
            <a:r>
              <a:rPr kumimoji="1" lang="ja-JP" altLang="en-US" sz="4400" b="1" u="sng" dirty="0"/>
              <a:t>ゲーム概要</a:t>
            </a:r>
            <a:endParaRPr kumimoji="1" lang="en-US" altLang="ja-JP" sz="4400" b="1" u="sng" dirty="0"/>
          </a:p>
          <a:p>
            <a:endParaRPr kumimoji="1" lang="en-US" altLang="ja-JP" dirty="0"/>
          </a:p>
          <a:p>
            <a:r>
              <a:rPr kumimoji="1" lang="ja-JP" altLang="en-US" sz="2400" dirty="0"/>
              <a:t>ゲーム名</a:t>
            </a:r>
            <a:r>
              <a:rPr kumimoji="1" lang="en-US" altLang="ja-JP" sz="2400" dirty="0"/>
              <a:t>			</a:t>
            </a:r>
            <a:r>
              <a:rPr kumimoji="1" lang="ja-JP" altLang="en-US" sz="2400" dirty="0"/>
              <a:t>：マグネットマン</a:t>
            </a:r>
            <a:endParaRPr kumimoji="1" lang="en-US" altLang="ja-JP" sz="2400" dirty="0"/>
          </a:p>
          <a:p>
            <a:r>
              <a:rPr kumimoji="1" lang="ja-JP" altLang="en-US" sz="2400" dirty="0"/>
              <a:t>ジャンル</a:t>
            </a:r>
            <a:r>
              <a:rPr kumimoji="1" lang="en-US" altLang="ja-JP" sz="2400" dirty="0"/>
              <a:t>			</a:t>
            </a:r>
            <a:r>
              <a:rPr kumimoji="1" lang="ja-JP" altLang="en-US" sz="2400" dirty="0"/>
              <a:t>：</a:t>
            </a:r>
            <a:r>
              <a:rPr kumimoji="1" lang="en-US" altLang="ja-JP" sz="2400" dirty="0"/>
              <a:t>3D</a:t>
            </a:r>
            <a:r>
              <a:rPr kumimoji="1" lang="ja-JP" altLang="en-US" sz="2400" dirty="0"/>
              <a:t>アクションゲーム</a:t>
            </a:r>
            <a:endParaRPr kumimoji="1" lang="en-US" altLang="ja-JP" sz="2400" dirty="0"/>
          </a:p>
          <a:p>
            <a:r>
              <a:rPr kumimoji="1" lang="ja-JP" altLang="en-US" sz="2400" dirty="0"/>
              <a:t>制作人数</a:t>
            </a:r>
            <a:r>
              <a:rPr kumimoji="1" lang="en-US" altLang="ja-JP" sz="2400" dirty="0"/>
              <a:t>			</a:t>
            </a:r>
            <a:r>
              <a:rPr kumimoji="1" lang="ja-JP" altLang="en-US" sz="2400" dirty="0"/>
              <a:t>：</a:t>
            </a:r>
            <a:r>
              <a:rPr kumimoji="1" lang="en-US" altLang="ja-JP" sz="2400" dirty="0"/>
              <a:t>1</a:t>
            </a:r>
            <a:r>
              <a:rPr kumimoji="1" lang="ja-JP" altLang="en-US" sz="2400" dirty="0"/>
              <a:t>人</a:t>
            </a:r>
            <a:endParaRPr kumimoji="1" lang="en-US" altLang="ja-JP" sz="2400" dirty="0"/>
          </a:p>
        </p:txBody>
      </p:sp>
      <p:sp>
        <p:nvSpPr>
          <p:cNvPr id="5" name="テキスト ボックス 4">
            <a:extLst>
              <a:ext uri="{FF2B5EF4-FFF2-40B4-BE49-F238E27FC236}">
                <a16:creationId xmlns:a16="http://schemas.microsoft.com/office/drawing/2014/main" id="{CDE3AE08-98B3-DD24-4211-6C992AD3D925}"/>
              </a:ext>
            </a:extLst>
          </p:cNvPr>
          <p:cNvSpPr txBox="1"/>
          <p:nvPr/>
        </p:nvSpPr>
        <p:spPr>
          <a:xfrm>
            <a:off x="213852" y="2075139"/>
            <a:ext cx="6644148" cy="1384995"/>
          </a:xfrm>
          <a:prstGeom prst="rect">
            <a:avLst/>
          </a:prstGeom>
          <a:noFill/>
        </p:spPr>
        <p:txBody>
          <a:bodyPr wrap="square" rtlCol="0">
            <a:spAutoFit/>
          </a:bodyPr>
          <a:lstStyle/>
          <a:p>
            <a:r>
              <a:rPr kumimoji="1" lang="ja-JP" altLang="en-US" sz="2800" b="1" dirty="0"/>
              <a:t>麻生情報ビジネス専門学校北九州校</a:t>
            </a:r>
            <a:endParaRPr kumimoji="1" lang="en-US" altLang="ja-JP" sz="2800" b="1" dirty="0"/>
          </a:p>
          <a:p>
            <a:r>
              <a:rPr kumimoji="1" lang="ja-JP" altLang="en-US" sz="2800" b="1" dirty="0"/>
              <a:t>氏名　</a:t>
            </a:r>
            <a:r>
              <a:rPr kumimoji="1" lang="en-US" altLang="ja-JP" sz="2800" b="1" dirty="0"/>
              <a:t>							</a:t>
            </a:r>
            <a:r>
              <a:rPr kumimoji="1" lang="ja-JP" altLang="en-US" sz="2800" b="1" dirty="0"/>
              <a:t>森　遥希</a:t>
            </a:r>
            <a:endParaRPr kumimoji="1" lang="en-US" altLang="ja-JP" sz="2800" b="1" dirty="0"/>
          </a:p>
          <a:p>
            <a:r>
              <a:rPr kumimoji="1" lang="ja-JP" altLang="en-US" sz="2800" b="1" dirty="0"/>
              <a:t>希望職種</a:t>
            </a:r>
            <a:r>
              <a:rPr kumimoji="1" lang="en-US" altLang="ja-JP" sz="2800" b="1" dirty="0"/>
              <a:t>		</a:t>
            </a:r>
            <a:r>
              <a:rPr lang="ja-JP" altLang="en-US" sz="2800" b="1" dirty="0"/>
              <a:t>開発エンジニア</a:t>
            </a:r>
            <a:endParaRPr kumimoji="1" lang="ja-JP" altLang="en-US" sz="2800" b="1" dirty="0"/>
          </a:p>
        </p:txBody>
      </p:sp>
      <p:sp>
        <p:nvSpPr>
          <p:cNvPr id="6" name="テキスト ボックス 5">
            <a:extLst>
              <a:ext uri="{FF2B5EF4-FFF2-40B4-BE49-F238E27FC236}">
                <a16:creationId xmlns:a16="http://schemas.microsoft.com/office/drawing/2014/main" id="{994DC9D9-C832-6011-45A9-A11D722D18BD}"/>
              </a:ext>
            </a:extLst>
          </p:cNvPr>
          <p:cNvSpPr txBox="1"/>
          <p:nvPr/>
        </p:nvSpPr>
        <p:spPr>
          <a:xfrm>
            <a:off x="0" y="6445866"/>
            <a:ext cx="7800149" cy="2677656"/>
          </a:xfrm>
          <a:prstGeom prst="rect">
            <a:avLst/>
          </a:prstGeom>
          <a:noFill/>
        </p:spPr>
        <p:txBody>
          <a:bodyPr wrap="square" rtlCol="0">
            <a:spAutoFit/>
          </a:bodyPr>
          <a:lstStyle/>
          <a:p>
            <a:r>
              <a:rPr kumimoji="1" lang="ja-JP" altLang="en-US" sz="4400" b="1" u="sng" dirty="0"/>
              <a:t>開発環境</a:t>
            </a:r>
            <a:endParaRPr kumimoji="1" lang="en-US" altLang="ja-JP" sz="4400" b="1" u="sng" dirty="0"/>
          </a:p>
          <a:p>
            <a:endParaRPr kumimoji="1" lang="en-US" altLang="ja-JP" sz="2800" dirty="0">
              <a:latin typeface="+mn-ea"/>
            </a:endParaRPr>
          </a:p>
          <a:p>
            <a:r>
              <a:rPr kumimoji="1" lang="en-US" altLang="ja-JP" sz="2400" dirty="0">
                <a:latin typeface="+mn-ea"/>
              </a:rPr>
              <a:t>OS					</a:t>
            </a:r>
            <a:r>
              <a:rPr kumimoji="1" lang="ja-JP" altLang="en-US" sz="2400" dirty="0">
                <a:latin typeface="+mn-ea"/>
              </a:rPr>
              <a:t>：</a:t>
            </a:r>
            <a:r>
              <a:rPr kumimoji="1" lang="en-US" altLang="ja-JP" sz="2400" dirty="0">
                <a:latin typeface="+mn-ea"/>
              </a:rPr>
              <a:t>Windows10</a:t>
            </a:r>
          </a:p>
          <a:p>
            <a:r>
              <a:rPr kumimoji="1" lang="ja-JP" altLang="en-US" sz="2400" dirty="0">
                <a:latin typeface="+mn-ea"/>
              </a:rPr>
              <a:t>ソフト</a:t>
            </a:r>
            <a:r>
              <a:rPr kumimoji="1" lang="en-US" altLang="ja-JP" sz="2400" dirty="0">
                <a:latin typeface="+mn-ea"/>
              </a:rPr>
              <a:t>			</a:t>
            </a:r>
            <a:r>
              <a:rPr kumimoji="1" lang="ja-JP" altLang="en-US" sz="2400" dirty="0">
                <a:latin typeface="+mn-ea"/>
              </a:rPr>
              <a:t>：</a:t>
            </a:r>
            <a:r>
              <a:rPr kumimoji="1" lang="en-US" altLang="ja-JP" sz="2000" dirty="0">
                <a:latin typeface="+mn-ea"/>
              </a:rPr>
              <a:t>Microsoft Visual Studio 2019/2022</a:t>
            </a:r>
          </a:p>
          <a:p>
            <a:r>
              <a:rPr kumimoji="1" lang="ja-JP" altLang="en-US" sz="2400" dirty="0">
                <a:latin typeface="+mn-ea"/>
              </a:rPr>
              <a:t>言語</a:t>
            </a:r>
            <a:r>
              <a:rPr kumimoji="1" lang="en-US" altLang="ja-JP" sz="2400" dirty="0">
                <a:latin typeface="+mn-ea"/>
              </a:rPr>
              <a:t>				</a:t>
            </a:r>
            <a:r>
              <a:rPr kumimoji="1" lang="ja-JP" altLang="en-US" sz="2400" dirty="0">
                <a:latin typeface="+mn-ea"/>
              </a:rPr>
              <a:t>：</a:t>
            </a:r>
            <a:r>
              <a:rPr kumimoji="1" lang="en-US" altLang="ja-JP" sz="2000" dirty="0">
                <a:latin typeface="+mn-ea"/>
              </a:rPr>
              <a:t>C/C++</a:t>
            </a:r>
          </a:p>
          <a:p>
            <a:r>
              <a:rPr kumimoji="1" lang="ja-JP" altLang="en-US" sz="2400" dirty="0">
                <a:latin typeface="+mn-ea"/>
              </a:rPr>
              <a:t>使用ライブラリ</a:t>
            </a:r>
            <a:r>
              <a:rPr kumimoji="1" lang="en-US" altLang="ja-JP" sz="2400" dirty="0">
                <a:latin typeface="+mn-ea"/>
              </a:rPr>
              <a:t>	</a:t>
            </a:r>
            <a:r>
              <a:rPr kumimoji="1" lang="ja-JP" altLang="en-US" sz="2400" dirty="0">
                <a:latin typeface="+mn-ea"/>
              </a:rPr>
              <a:t>：</a:t>
            </a:r>
            <a:r>
              <a:rPr kumimoji="1" lang="en-US" altLang="ja-JP" sz="2400" u="sng" dirty="0">
                <a:latin typeface="+mn-ea"/>
              </a:rPr>
              <a:t>DX</a:t>
            </a:r>
            <a:r>
              <a:rPr kumimoji="1" lang="ja-JP" altLang="en-US" sz="2400" dirty="0">
                <a:latin typeface="+mn-ea"/>
              </a:rPr>
              <a:t>ライブラリ</a:t>
            </a:r>
            <a:endParaRPr kumimoji="1" lang="en-US" altLang="ja-JP" sz="2000" dirty="0">
              <a:latin typeface="+mn-ea"/>
            </a:endParaRPr>
          </a:p>
        </p:txBody>
      </p:sp>
      <p:pic>
        <p:nvPicPr>
          <p:cNvPr id="3" name="図 2">
            <a:extLst>
              <a:ext uri="{FF2B5EF4-FFF2-40B4-BE49-F238E27FC236}">
                <a16:creationId xmlns:a16="http://schemas.microsoft.com/office/drawing/2014/main" id="{0DC5EC6C-56EE-3F7C-584B-DEA206584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73" y="434854"/>
            <a:ext cx="6039853" cy="1307752"/>
          </a:xfrm>
          <a:prstGeom prst="rect">
            <a:avLst/>
          </a:prstGeom>
        </p:spPr>
      </p:pic>
    </p:spTree>
    <p:extLst>
      <p:ext uri="{BB962C8B-B14F-4D97-AF65-F5344CB8AC3E}">
        <p14:creationId xmlns:p14="http://schemas.microsoft.com/office/powerpoint/2010/main" val="402479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F865F3A-59C7-EFC8-A753-A92A62410BA7}"/>
              </a:ext>
            </a:extLst>
          </p:cNvPr>
          <p:cNvSpPr txBox="1"/>
          <p:nvPr/>
        </p:nvSpPr>
        <p:spPr>
          <a:xfrm>
            <a:off x="-1" y="108285"/>
            <a:ext cx="6412831" cy="2246769"/>
          </a:xfrm>
          <a:prstGeom prst="rect">
            <a:avLst/>
          </a:prstGeom>
          <a:noFill/>
        </p:spPr>
        <p:txBody>
          <a:bodyPr wrap="square" rtlCol="0">
            <a:spAutoFit/>
          </a:bodyPr>
          <a:lstStyle/>
          <a:p>
            <a:r>
              <a:rPr kumimoji="1" lang="ja-JP" altLang="en-US" sz="3200" b="1" u="sng" dirty="0"/>
              <a:t>１：コンセプト</a:t>
            </a:r>
            <a:endParaRPr kumimoji="1" lang="en-US" altLang="ja-JP" sz="3200" b="1" u="sng" dirty="0"/>
          </a:p>
          <a:p>
            <a:endParaRPr kumimoji="1" lang="en-US" altLang="ja-JP" b="1" u="sng" dirty="0"/>
          </a:p>
          <a:p>
            <a:r>
              <a:rPr kumimoji="1" lang="ja-JP" altLang="en-US" dirty="0"/>
              <a:t>今回のコンセプトは「</a:t>
            </a:r>
            <a:r>
              <a:rPr kumimoji="1" lang="ja-JP" altLang="en-US" b="1" dirty="0">
                <a:solidFill>
                  <a:srgbClr val="FF0000"/>
                </a:solidFill>
              </a:rPr>
              <a:t>磁石を用いて道を作る</a:t>
            </a:r>
            <a:r>
              <a:rPr kumimoji="1" lang="ja-JP" altLang="en-US" dirty="0"/>
              <a:t>」というコンセプトで制作しました。</a:t>
            </a:r>
            <a:endParaRPr kumimoji="1" lang="en-US" altLang="ja-JP" dirty="0"/>
          </a:p>
          <a:p>
            <a:r>
              <a:rPr kumimoji="1" lang="ja-JP" altLang="en-US" dirty="0"/>
              <a:t>このコンセプトを思いついたきっかけは磁石の性質の引き寄せあうという性質に面白みを感じたので制作しようと思いつきました。</a:t>
            </a:r>
            <a:endParaRPr kumimoji="1" lang="en-US" altLang="ja-JP" dirty="0"/>
          </a:p>
        </p:txBody>
      </p:sp>
      <p:sp>
        <p:nvSpPr>
          <p:cNvPr id="5" name="テキスト ボックス 4">
            <a:extLst>
              <a:ext uri="{FF2B5EF4-FFF2-40B4-BE49-F238E27FC236}">
                <a16:creationId xmlns:a16="http://schemas.microsoft.com/office/drawing/2014/main" id="{8E7671E9-5723-6679-A575-539A85A2E79C}"/>
              </a:ext>
            </a:extLst>
          </p:cNvPr>
          <p:cNvSpPr txBox="1"/>
          <p:nvPr/>
        </p:nvSpPr>
        <p:spPr>
          <a:xfrm>
            <a:off x="0" y="2355054"/>
            <a:ext cx="6412831" cy="3077766"/>
          </a:xfrm>
          <a:prstGeom prst="rect">
            <a:avLst/>
          </a:prstGeom>
          <a:noFill/>
        </p:spPr>
        <p:txBody>
          <a:bodyPr wrap="square" rtlCol="0">
            <a:spAutoFit/>
          </a:bodyPr>
          <a:lstStyle/>
          <a:p>
            <a:r>
              <a:rPr kumimoji="1" lang="ja-JP" altLang="en-US" sz="3200" b="1" u="sng" dirty="0"/>
              <a:t>２：ゲームでのアピールポイント</a:t>
            </a:r>
            <a:endParaRPr kumimoji="1" lang="en-US" altLang="ja-JP" sz="3200" b="1" u="sng" dirty="0"/>
          </a:p>
          <a:p>
            <a:endParaRPr kumimoji="1" lang="en-US" altLang="ja-JP" dirty="0"/>
          </a:p>
          <a:p>
            <a:r>
              <a:rPr kumimoji="1" lang="ja-JP" altLang="en-US" dirty="0"/>
              <a:t>・</a:t>
            </a:r>
            <a:r>
              <a:rPr kumimoji="1" lang="ja-JP" altLang="en-US" b="1" dirty="0"/>
              <a:t>能力</a:t>
            </a:r>
            <a:endParaRPr kumimoji="1" lang="en-US" altLang="ja-JP" b="1" dirty="0"/>
          </a:p>
          <a:p>
            <a:r>
              <a:rPr kumimoji="1" lang="ja-JP" altLang="en-US" dirty="0"/>
              <a:t>このゲームでは磁石を最大限に使って遊んで欲しいので、磁石の近くに配置し引き寄せて進むだけでは面白みがないのでプレイヤーの能力にオブジェクトを</a:t>
            </a:r>
            <a:r>
              <a:rPr kumimoji="1" lang="en-US" altLang="ja-JP" b="1" dirty="0">
                <a:solidFill>
                  <a:srgbClr val="FF0000"/>
                </a:solidFill>
              </a:rPr>
              <a:t>N</a:t>
            </a:r>
            <a:r>
              <a:rPr kumimoji="1" lang="ja-JP" altLang="en-US" b="1" dirty="0">
                <a:solidFill>
                  <a:srgbClr val="FF0000"/>
                </a:solidFill>
              </a:rPr>
              <a:t>極と</a:t>
            </a:r>
            <a:r>
              <a:rPr kumimoji="1" lang="en-US" altLang="ja-JP" b="1" dirty="0">
                <a:solidFill>
                  <a:srgbClr val="FF0000"/>
                </a:solidFill>
              </a:rPr>
              <a:t>S</a:t>
            </a:r>
            <a:r>
              <a:rPr kumimoji="1" lang="ja-JP" altLang="en-US" b="1" dirty="0">
                <a:solidFill>
                  <a:srgbClr val="FF0000"/>
                </a:solidFill>
              </a:rPr>
              <a:t>極に変更できる能力</a:t>
            </a:r>
            <a:r>
              <a:rPr kumimoji="1" lang="ja-JP" altLang="en-US" dirty="0"/>
              <a:t>を追加しました。</a:t>
            </a:r>
            <a:endParaRPr kumimoji="1" lang="en-US" altLang="ja-JP" dirty="0"/>
          </a:p>
          <a:p>
            <a:r>
              <a:rPr kumimoji="1" lang="ja-JP" altLang="en-US" dirty="0"/>
              <a:t>・</a:t>
            </a:r>
            <a:r>
              <a:rPr kumimoji="1" lang="ja-JP" altLang="en-US" b="1" dirty="0"/>
              <a:t>動き</a:t>
            </a:r>
            <a:endParaRPr kumimoji="1" lang="en-US" altLang="ja-JP" b="1" dirty="0"/>
          </a:p>
          <a:p>
            <a:r>
              <a:rPr kumimoji="1" lang="ja-JP" altLang="en-US" dirty="0"/>
              <a:t>磁石の引き寄せ時にどの磁石にくっつくのかが分かるように</a:t>
            </a:r>
            <a:r>
              <a:rPr kumimoji="1" lang="ja-JP" altLang="en-US" b="1" dirty="0">
                <a:solidFill>
                  <a:srgbClr val="FF0000"/>
                </a:solidFill>
              </a:rPr>
              <a:t>直前に動きを遅くする</a:t>
            </a:r>
            <a:r>
              <a:rPr kumimoji="1" lang="ja-JP" altLang="en-US" dirty="0"/>
              <a:t>工夫をゲームに取りいれました。</a:t>
            </a:r>
          </a:p>
        </p:txBody>
      </p:sp>
      <p:sp>
        <p:nvSpPr>
          <p:cNvPr id="2" name="テキスト ボックス 1">
            <a:extLst>
              <a:ext uri="{FF2B5EF4-FFF2-40B4-BE49-F238E27FC236}">
                <a16:creationId xmlns:a16="http://schemas.microsoft.com/office/drawing/2014/main" id="{57DC97A7-1103-AE25-515F-77A99A3A1F8D}"/>
              </a:ext>
            </a:extLst>
          </p:cNvPr>
          <p:cNvSpPr txBox="1"/>
          <p:nvPr/>
        </p:nvSpPr>
        <p:spPr>
          <a:xfrm>
            <a:off x="0" y="5986817"/>
            <a:ext cx="6677526" cy="3354765"/>
          </a:xfrm>
          <a:prstGeom prst="rect">
            <a:avLst/>
          </a:prstGeom>
          <a:noFill/>
        </p:spPr>
        <p:txBody>
          <a:bodyPr wrap="square" rtlCol="0">
            <a:spAutoFit/>
          </a:bodyPr>
          <a:lstStyle/>
          <a:p>
            <a:r>
              <a:rPr kumimoji="1" lang="ja-JP" altLang="en-US" sz="3200" b="1" u="sng" dirty="0"/>
              <a:t>３：苦労したこと</a:t>
            </a:r>
            <a:endParaRPr kumimoji="1" lang="en-US" altLang="ja-JP" sz="3200" b="1" u="sng" dirty="0"/>
          </a:p>
          <a:p>
            <a:endParaRPr kumimoji="1" lang="en-US" altLang="ja-JP" b="1" u="sng" dirty="0"/>
          </a:p>
          <a:p>
            <a:r>
              <a:rPr kumimoji="1" lang="ja-JP" altLang="en-US" dirty="0"/>
              <a:t>・</a:t>
            </a:r>
            <a:r>
              <a:rPr kumimoji="1" lang="ja-JP" altLang="en-US" b="1" dirty="0"/>
              <a:t>状態変化と位置の取得</a:t>
            </a:r>
            <a:endParaRPr kumimoji="1" lang="en-US" altLang="ja-JP" b="1" dirty="0"/>
          </a:p>
          <a:p>
            <a:r>
              <a:rPr kumimoji="1" lang="ja-JP" altLang="en-US" dirty="0">
                <a:latin typeface="+mn-ea"/>
              </a:rPr>
              <a:t>オブジェクトに能力を持ったバレットを当てた時、オブジェクトは何が当たって何に変化するのかと、どの位置に生成しなければならないかを判断し生成させなければならないのでこの処理を制作することに苦労しました。</a:t>
            </a:r>
            <a:endParaRPr kumimoji="1" lang="en-US" altLang="ja-JP" dirty="0">
              <a:latin typeface="+mn-ea"/>
            </a:endParaRPr>
          </a:p>
          <a:p>
            <a:r>
              <a:rPr kumimoji="1" lang="ja-JP" altLang="en-US" dirty="0">
                <a:latin typeface="+mn-ea"/>
              </a:rPr>
              <a:t>・</a:t>
            </a:r>
            <a:r>
              <a:rPr kumimoji="1" lang="ja-JP" altLang="en-US" b="1" dirty="0">
                <a:latin typeface="+mn-ea"/>
              </a:rPr>
              <a:t>スケジュールの管理</a:t>
            </a:r>
            <a:endParaRPr kumimoji="1" lang="en-US" altLang="ja-JP" b="1" dirty="0">
              <a:latin typeface="+mn-ea"/>
            </a:endParaRPr>
          </a:p>
          <a:p>
            <a:r>
              <a:rPr kumimoji="1" lang="ja-JP" altLang="en-US" dirty="0">
                <a:latin typeface="+mn-ea"/>
              </a:rPr>
              <a:t>アクシデントが起きた時に直すまで時間がかかってしまいスケジュールで調整が大変で完成予定まで時間がかかってしまったことに苦労しました。</a:t>
            </a:r>
            <a:endParaRPr kumimoji="1" lang="en-US" altLang="ja-JP" dirty="0">
              <a:latin typeface="+mn-ea"/>
            </a:endParaRPr>
          </a:p>
        </p:txBody>
      </p:sp>
    </p:spTree>
    <p:extLst>
      <p:ext uri="{BB962C8B-B14F-4D97-AF65-F5344CB8AC3E}">
        <p14:creationId xmlns:p14="http://schemas.microsoft.com/office/powerpoint/2010/main" val="424261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C42F752-7319-EBCC-97B2-B9D4FCE96142}"/>
              </a:ext>
            </a:extLst>
          </p:cNvPr>
          <p:cNvSpPr txBox="1"/>
          <p:nvPr/>
        </p:nvSpPr>
        <p:spPr>
          <a:xfrm>
            <a:off x="-1" y="228600"/>
            <a:ext cx="6713621" cy="3631763"/>
          </a:xfrm>
          <a:prstGeom prst="rect">
            <a:avLst/>
          </a:prstGeom>
          <a:noFill/>
        </p:spPr>
        <p:txBody>
          <a:bodyPr wrap="square" rtlCol="0">
            <a:spAutoFit/>
          </a:bodyPr>
          <a:lstStyle/>
          <a:p>
            <a:r>
              <a:rPr kumimoji="1" lang="ja-JP" altLang="en-US" sz="3200" b="1" dirty="0"/>
              <a:t>４：成功と失敗を今後活かす方法</a:t>
            </a:r>
            <a:endParaRPr kumimoji="1" lang="en-US" altLang="ja-JP" sz="3200" b="1" dirty="0"/>
          </a:p>
          <a:p>
            <a:endParaRPr kumimoji="1" lang="en-US" altLang="ja-JP" b="1" dirty="0"/>
          </a:p>
          <a:p>
            <a:r>
              <a:rPr kumimoji="1" lang="ja-JP" altLang="en-US" dirty="0"/>
              <a:t>今回制作したゲームでは状態の変化と引き寄せるというアクションを私が納得できるまで表現しなくてはなりませんでした。最初は状態の変化、引き寄せ処理がうまくいかず作業に時間がかかってしまい、ほかの作業に支障がでてしまいました。しかし、</a:t>
            </a:r>
            <a:r>
              <a:rPr kumimoji="1" lang="ja-JP" altLang="en-US" b="1" dirty="0">
                <a:solidFill>
                  <a:srgbClr val="FF0000"/>
                </a:solidFill>
              </a:rPr>
              <a:t>処理自体はしっかり完成</a:t>
            </a:r>
            <a:r>
              <a:rPr kumimoji="1" lang="ja-JP" altLang="en-US" dirty="0"/>
              <a:t>させ、ゲームを作ることができました。</a:t>
            </a:r>
            <a:endParaRPr kumimoji="1" lang="en-US" altLang="ja-JP" dirty="0"/>
          </a:p>
          <a:p>
            <a:r>
              <a:rPr kumimoji="1" lang="ja-JP" altLang="en-US" dirty="0"/>
              <a:t>次の制作ではしっかり状態変化の処理を活かしながらも途中で起きてしまうアクシデントに対処できるスケジュール管理もしていきたいと思いました。</a:t>
            </a:r>
            <a:endParaRPr kumimoji="1" lang="en-US" altLang="ja-JP" dirty="0"/>
          </a:p>
          <a:p>
            <a:endParaRPr kumimoji="1" lang="en-US" altLang="ja-JP" dirty="0"/>
          </a:p>
        </p:txBody>
      </p:sp>
    </p:spTree>
    <p:extLst>
      <p:ext uri="{BB962C8B-B14F-4D97-AF65-F5344CB8AC3E}">
        <p14:creationId xmlns:p14="http://schemas.microsoft.com/office/powerpoint/2010/main" val="285812457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291</TotalTime>
  <Words>412</Words>
  <Application>Microsoft Office PowerPoint</Application>
  <PresentationFormat>A4 210 x 297 mm</PresentationFormat>
  <Paragraphs>34</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ハマ デル</dc:creator>
  <cp:lastModifiedBy>森 遥希</cp:lastModifiedBy>
  <cp:revision>11</cp:revision>
  <dcterms:created xsi:type="dcterms:W3CDTF">2023-05-05T06:20:49Z</dcterms:created>
  <dcterms:modified xsi:type="dcterms:W3CDTF">2023-10-03T07:23:48Z</dcterms:modified>
</cp:coreProperties>
</file>