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26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FC49-0899-48F3-BE5E-7DC912AFC5B8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ACF4-3E26-43D3-A328-4DB9364AF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69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FC49-0899-48F3-BE5E-7DC912AFC5B8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ACF4-3E26-43D3-A328-4DB9364AF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477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FC49-0899-48F3-BE5E-7DC912AFC5B8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ACF4-3E26-43D3-A328-4DB9364AF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54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FC49-0899-48F3-BE5E-7DC912AFC5B8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ACF4-3E26-43D3-A328-4DB9364AF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65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FC49-0899-48F3-BE5E-7DC912AFC5B8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ACF4-3E26-43D3-A328-4DB9364AF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19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FC49-0899-48F3-BE5E-7DC912AFC5B8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ACF4-3E26-43D3-A328-4DB9364AF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73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FC49-0899-48F3-BE5E-7DC912AFC5B8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ACF4-3E26-43D3-A328-4DB9364AF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38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FC49-0899-48F3-BE5E-7DC912AFC5B8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ACF4-3E26-43D3-A328-4DB9364AF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05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FC49-0899-48F3-BE5E-7DC912AFC5B8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ACF4-3E26-43D3-A328-4DB9364AF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53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FC49-0899-48F3-BE5E-7DC912AFC5B8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ACF4-3E26-43D3-A328-4DB9364AF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35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FC49-0899-48F3-BE5E-7DC912AFC5B8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ACF4-3E26-43D3-A328-4DB9364AF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60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1FC49-0899-48F3-BE5E-7DC912AFC5B8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2ACF4-3E26-43D3-A328-4DB9364AF0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05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E3AE08-98B3-DD24-4211-6C992AD3D925}"/>
              </a:ext>
            </a:extLst>
          </p:cNvPr>
          <p:cNvSpPr txBox="1"/>
          <p:nvPr/>
        </p:nvSpPr>
        <p:spPr>
          <a:xfrm>
            <a:off x="106923" y="4486469"/>
            <a:ext cx="66441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0" b="1" dirty="0"/>
              <a:t>操作説明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DC5EC6C-56EE-3F7C-584B-DEA206584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71" y="2562233"/>
            <a:ext cx="6039853" cy="130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9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865F3A-59C7-EFC8-A753-A92A62410BA7}"/>
              </a:ext>
            </a:extLst>
          </p:cNvPr>
          <p:cNvSpPr txBox="1"/>
          <p:nvPr/>
        </p:nvSpPr>
        <p:spPr>
          <a:xfrm>
            <a:off x="-1" y="108285"/>
            <a:ext cx="685800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u="sng" dirty="0"/>
              <a:t>１：起動方法</a:t>
            </a:r>
            <a:endParaRPr kumimoji="1" lang="en-US" altLang="ja-JP" sz="3200" b="1" u="sng" dirty="0"/>
          </a:p>
          <a:p>
            <a:endParaRPr kumimoji="1" lang="en-US" altLang="ja-JP" b="1" u="sng" dirty="0"/>
          </a:p>
          <a:p>
            <a:r>
              <a:rPr kumimoji="1" lang="ja-JP" altLang="en-US" sz="1400" dirty="0"/>
              <a:t>ゲームフォルダ内の「</a:t>
            </a:r>
            <a:r>
              <a:rPr kumimoji="1" lang="en-US" altLang="ja-JP" sz="1400" dirty="0"/>
              <a:t>MagnetMan.exe</a:t>
            </a:r>
            <a:r>
              <a:rPr kumimoji="1" lang="ja-JP" altLang="en-US" sz="1400" dirty="0"/>
              <a:t>」をダブルクリックし起動してください。</a:t>
            </a:r>
            <a:endParaRPr kumimoji="1" lang="en-US" altLang="ja-JP" sz="1400" dirty="0"/>
          </a:p>
          <a:p>
            <a:r>
              <a:rPr kumimoji="1" lang="ja-JP" altLang="en-US" sz="1400" dirty="0"/>
              <a:t>キーボード操作とパッド操作両方に対応してます。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en-US" altLang="ja-JP" sz="1400" dirty="0"/>
              <a:t>※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パッド操作推奨</a:t>
            </a:r>
            <a:endParaRPr kumimoji="1" lang="en-US" altLang="ja-JP" sz="1400" b="1" dirty="0">
              <a:solidFill>
                <a:srgbClr val="FF0000"/>
              </a:solidFill>
            </a:endParaRPr>
          </a:p>
          <a:p>
            <a:r>
              <a:rPr kumimoji="1" lang="ja-JP" altLang="en-US" sz="1400" b="1" dirty="0">
                <a:solidFill>
                  <a:srgbClr val="FF0000"/>
                </a:solidFill>
              </a:rPr>
              <a:t>　パッド操作を行う場合</a:t>
            </a:r>
            <a:r>
              <a:rPr kumimoji="1" lang="en-US" altLang="ja-JP" sz="1400" b="1" dirty="0" err="1">
                <a:solidFill>
                  <a:srgbClr val="FF0000"/>
                </a:solidFill>
              </a:rPr>
              <a:t>Xinput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方式のバッドをご使用ください。</a:t>
            </a:r>
            <a:endParaRPr kumimoji="1" lang="en-US" altLang="ja-JP" sz="1400" dirty="0"/>
          </a:p>
          <a:p>
            <a:endParaRPr kumimoji="1" lang="en-US" altLang="ja-JP" sz="14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C3BF98E-4DF4-4AC1-A87B-27D346855B19}"/>
              </a:ext>
            </a:extLst>
          </p:cNvPr>
          <p:cNvSpPr/>
          <p:nvPr/>
        </p:nvSpPr>
        <p:spPr>
          <a:xfrm>
            <a:off x="0" y="2613898"/>
            <a:ext cx="2646878" cy="11156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b="1" u="sng" dirty="0"/>
              <a:t>２：操作方法</a:t>
            </a:r>
            <a:endParaRPr kumimoji="1" lang="en-US" altLang="ja-JP" sz="3200" b="1" u="sng" dirty="0"/>
          </a:p>
          <a:p>
            <a:endParaRPr kumimoji="1" lang="en-US" altLang="ja-JP" sz="1050" b="1" u="sng" dirty="0"/>
          </a:p>
          <a:p>
            <a:r>
              <a:rPr kumimoji="1" lang="en-US" altLang="ja-JP" sz="2400" b="1" dirty="0"/>
              <a:t>〖</a:t>
            </a:r>
            <a:r>
              <a:rPr kumimoji="1" lang="ja-JP" altLang="en-US" sz="2400" b="1" dirty="0"/>
              <a:t>システム操作</a:t>
            </a:r>
            <a:r>
              <a:rPr kumimoji="1" lang="en-US" altLang="ja-JP" sz="2400" b="1" dirty="0"/>
              <a:t>〗</a:t>
            </a: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D0D5D90A-6D9E-4445-A2E5-CC5238814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347954"/>
              </p:ext>
            </p:extLst>
          </p:nvPr>
        </p:nvGraphicFramePr>
        <p:xfrm>
          <a:off x="318836" y="3729588"/>
          <a:ext cx="6220326" cy="792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73442">
                  <a:extLst>
                    <a:ext uri="{9D8B030D-6E8A-4147-A177-3AD203B41FA5}">
                      <a16:colId xmlns:a16="http://schemas.microsoft.com/office/drawing/2014/main" val="3973973580"/>
                    </a:ext>
                  </a:extLst>
                </a:gridCol>
                <a:gridCol w="2073442">
                  <a:extLst>
                    <a:ext uri="{9D8B030D-6E8A-4147-A177-3AD203B41FA5}">
                      <a16:colId xmlns:a16="http://schemas.microsoft.com/office/drawing/2014/main" val="2184279739"/>
                    </a:ext>
                  </a:extLst>
                </a:gridCol>
                <a:gridCol w="2073442">
                  <a:extLst>
                    <a:ext uri="{9D8B030D-6E8A-4147-A177-3AD203B41FA5}">
                      <a16:colId xmlns:a16="http://schemas.microsoft.com/office/drawing/2014/main" val="1836163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キーボード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パッド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544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/>
                        <a:t>決定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/>
                        <a:t>B</a:t>
                      </a:r>
                      <a:endParaRPr kumimoji="1" lang="ja-JP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/>
                        <a:t>B</a:t>
                      </a:r>
                      <a:r>
                        <a:rPr kumimoji="1" lang="ja-JP" altLang="en-US" sz="2000" b="1" dirty="0"/>
                        <a:t>ボタン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200183"/>
                  </a:ext>
                </a:extLst>
              </a:tr>
            </a:tbl>
          </a:graphicData>
        </a:graphic>
      </p:graphicFrame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C2293BF-3ADF-4D38-80C7-8C556B9B0237}"/>
              </a:ext>
            </a:extLst>
          </p:cNvPr>
          <p:cNvSpPr/>
          <p:nvPr/>
        </p:nvSpPr>
        <p:spPr>
          <a:xfrm>
            <a:off x="-1" y="4845278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2400" b="1" dirty="0"/>
              <a:t>〖</a:t>
            </a:r>
            <a:r>
              <a:rPr kumimoji="1" lang="ja-JP" altLang="en-US" sz="2400" b="1" dirty="0"/>
              <a:t>ゲームプレイ操作</a:t>
            </a:r>
            <a:r>
              <a:rPr kumimoji="1" lang="en-US" altLang="ja-JP" sz="2400" b="1" dirty="0"/>
              <a:t>〗</a:t>
            </a: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B8E0C8D8-D022-48D4-A7D6-20256897C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686736"/>
              </p:ext>
            </p:extLst>
          </p:nvPr>
        </p:nvGraphicFramePr>
        <p:xfrm>
          <a:off x="318836" y="5383933"/>
          <a:ext cx="6220326" cy="43586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73442">
                  <a:extLst>
                    <a:ext uri="{9D8B030D-6E8A-4147-A177-3AD203B41FA5}">
                      <a16:colId xmlns:a16="http://schemas.microsoft.com/office/drawing/2014/main" val="3226309366"/>
                    </a:ext>
                  </a:extLst>
                </a:gridCol>
                <a:gridCol w="2073442">
                  <a:extLst>
                    <a:ext uri="{9D8B030D-6E8A-4147-A177-3AD203B41FA5}">
                      <a16:colId xmlns:a16="http://schemas.microsoft.com/office/drawing/2014/main" val="1054676595"/>
                    </a:ext>
                  </a:extLst>
                </a:gridCol>
                <a:gridCol w="2073442">
                  <a:extLst>
                    <a:ext uri="{9D8B030D-6E8A-4147-A177-3AD203B41FA5}">
                      <a16:colId xmlns:a16="http://schemas.microsoft.com/office/drawing/2014/main" val="3233784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2000" dirty="0"/>
                    </a:p>
                  </a:txBody>
                  <a:tcP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キーボード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パッド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38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前進移動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W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左スティック↑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836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後退移動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S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左スティック↓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55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右移動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A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左スティック→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536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左移動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左スティック←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405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右視点移動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A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右スティック→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557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左視点移動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左スティック←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098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ジャンプ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Space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A</a:t>
                      </a:r>
                      <a:r>
                        <a:rPr kumimoji="1" lang="ja-JP" altLang="en-US" sz="2000" dirty="0"/>
                        <a:t>ボタン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53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S</a:t>
                      </a:r>
                      <a:r>
                        <a:rPr kumimoji="1" lang="ja-JP" altLang="en-US" sz="2000" dirty="0"/>
                        <a:t>極の弾発射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K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RB</a:t>
                      </a:r>
                      <a:r>
                        <a:rPr kumimoji="1" lang="ja-JP" altLang="en-US" sz="2000" dirty="0"/>
                        <a:t>ボタン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89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N</a:t>
                      </a:r>
                      <a:r>
                        <a:rPr kumimoji="1" lang="ja-JP" altLang="en-US" sz="2000" dirty="0"/>
                        <a:t>極の弾発射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J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LB</a:t>
                      </a:r>
                      <a:r>
                        <a:rPr kumimoji="1" lang="ja-JP" altLang="en-US" sz="2000" dirty="0"/>
                        <a:t>ボタン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96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リスタート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E</a:t>
                      </a:r>
                      <a:endParaRPr kumimoji="1" lang="ja-JP" altLang="en-US" sz="2000" dirty="0"/>
                    </a:p>
                  </a:txBody>
                  <a:tcP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START</a:t>
                      </a:r>
                      <a:r>
                        <a:rPr kumimoji="1" lang="ja-JP" altLang="en-US" sz="2000" dirty="0"/>
                        <a:t>ボタン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007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612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327</TotalTime>
  <Words>130</Words>
  <Application>Microsoft Office PowerPoint</Application>
  <PresentationFormat>A4 210 x 297 mm</PresentationFormat>
  <Paragraphs>49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ハマ デル</dc:creator>
  <cp:lastModifiedBy>森 遥希</cp:lastModifiedBy>
  <cp:revision>12</cp:revision>
  <dcterms:created xsi:type="dcterms:W3CDTF">2023-05-05T06:20:49Z</dcterms:created>
  <dcterms:modified xsi:type="dcterms:W3CDTF">2023-09-25T07:53:46Z</dcterms:modified>
</cp:coreProperties>
</file>