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0" d="100"/>
          <a:sy n="40" d="100"/>
        </p:scale>
        <p:origin x="21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310869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190477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180454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169065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234719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208673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110138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281005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74753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257735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BA1FC49-0899-48F3-BE5E-7DC912AFC5B8}" type="datetimeFigureOut">
              <a:rPr kumimoji="1" lang="ja-JP" altLang="en-US" smtClean="0"/>
              <a:t>2023/10/3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308860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BA1FC49-0899-48F3-BE5E-7DC912AFC5B8}" type="datetimeFigureOut">
              <a:rPr kumimoji="1" lang="ja-JP" altLang="en-US" smtClean="0"/>
              <a:t>2023/10/3</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1F2ACF4-3E26-43D3-A328-4DB9364AF0EC}" type="slidenum">
              <a:rPr kumimoji="1" lang="ja-JP" altLang="en-US" smtClean="0"/>
              <a:t>‹#›</a:t>
            </a:fld>
            <a:endParaRPr kumimoji="1" lang="ja-JP" altLang="en-US"/>
          </a:p>
        </p:txBody>
      </p:sp>
    </p:spTree>
    <p:extLst>
      <p:ext uri="{BB962C8B-B14F-4D97-AF65-F5344CB8AC3E}">
        <p14:creationId xmlns:p14="http://schemas.microsoft.com/office/powerpoint/2010/main" val="4192055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516F40A-9320-A9FB-19A0-7454FD1BA228}"/>
              </a:ext>
            </a:extLst>
          </p:cNvPr>
          <p:cNvSpPr txBox="1"/>
          <p:nvPr/>
        </p:nvSpPr>
        <p:spPr>
          <a:xfrm>
            <a:off x="0" y="3706505"/>
            <a:ext cx="6194322" cy="2154436"/>
          </a:xfrm>
          <a:prstGeom prst="rect">
            <a:avLst/>
          </a:prstGeom>
          <a:noFill/>
        </p:spPr>
        <p:txBody>
          <a:bodyPr wrap="square" rtlCol="0">
            <a:spAutoFit/>
          </a:bodyPr>
          <a:lstStyle/>
          <a:p>
            <a:r>
              <a:rPr kumimoji="1" lang="ja-JP" altLang="en-US" sz="4400" b="1" u="sng" dirty="0"/>
              <a:t>ゲーム概要</a:t>
            </a:r>
            <a:endParaRPr kumimoji="1" lang="en-US" altLang="ja-JP" sz="4400" b="1" u="sng" dirty="0"/>
          </a:p>
          <a:p>
            <a:endParaRPr kumimoji="1" lang="en-US" altLang="ja-JP" dirty="0"/>
          </a:p>
          <a:p>
            <a:r>
              <a:rPr kumimoji="1" lang="ja-JP" altLang="en-US" sz="2400" dirty="0"/>
              <a:t>ゲーム名</a:t>
            </a:r>
            <a:r>
              <a:rPr kumimoji="1" lang="en-US" altLang="ja-JP" sz="2400" dirty="0"/>
              <a:t>			</a:t>
            </a:r>
            <a:r>
              <a:rPr kumimoji="1" lang="ja-JP" altLang="en-US" sz="2400" dirty="0"/>
              <a:t>：</a:t>
            </a:r>
            <a:r>
              <a:rPr kumimoji="1" lang="en-US" altLang="ja-JP" sz="2400" dirty="0" err="1"/>
              <a:t>WallRun</a:t>
            </a:r>
            <a:r>
              <a:rPr kumimoji="1" lang="en-US" altLang="ja-JP" sz="2400" dirty="0"/>
              <a:t>!!</a:t>
            </a:r>
          </a:p>
          <a:p>
            <a:r>
              <a:rPr kumimoji="1" lang="ja-JP" altLang="en-US" sz="2400" dirty="0"/>
              <a:t>ジャンル</a:t>
            </a:r>
            <a:r>
              <a:rPr kumimoji="1" lang="en-US" altLang="ja-JP" sz="2400" dirty="0"/>
              <a:t>			</a:t>
            </a:r>
            <a:r>
              <a:rPr kumimoji="1" lang="ja-JP" altLang="en-US" sz="2400" dirty="0"/>
              <a:t>：</a:t>
            </a:r>
            <a:r>
              <a:rPr kumimoji="1" lang="en-US" altLang="ja-JP" sz="2400" dirty="0"/>
              <a:t>3D</a:t>
            </a:r>
            <a:r>
              <a:rPr kumimoji="1" lang="ja-JP" altLang="en-US" sz="2400" dirty="0"/>
              <a:t>アクションゲーム</a:t>
            </a:r>
            <a:endParaRPr kumimoji="1" lang="en-US" altLang="ja-JP" sz="2400" dirty="0"/>
          </a:p>
          <a:p>
            <a:r>
              <a:rPr kumimoji="1" lang="ja-JP" altLang="en-US" sz="2400" dirty="0"/>
              <a:t>制作人数</a:t>
            </a:r>
            <a:r>
              <a:rPr kumimoji="1" lang="en-US" altLang="ja-JP" sz="2400" dirty="0"/>
              <a:t>			</a:t>
            </a:r>
            <a:r>
              <a:rPr kumimoji="1" lang="ja-JP" altLang="en-US" sz="2400" dirty="0"/>
              <a:t>：</a:t>
            </a:r>
            <a:r>
              <a:rPr kumimoji="1" lang="en-US" altLang="ja-JP" sz="2400" dirty="0"/>
              <a:t>1</a:t>
            </a:r>
            <a:r>
              <a:rPr kumimoji="1" lang="ja-JP" altLang="en-US" sz="2400" dirty="0"/>
              <a:t>人</a:t>
            </a:r>
            <a:endParaRPr kumimoji="1" lang="en-US" altLang="ja-JP" sz="2400" dirty="0"/>
          </a:p>
        </p:txBody>
      </p:sp>
      <p:sp>
        <p:nvSpPr>
          <p:cNvPr id="5" name="テキスト ボックス 4">
            <a:extLst>
              <a:ext uri="{FF2B5EF4-FFF2-40B4-BE49-F238E27FC236}">
                <a16:creationId xmlns:a16="http://schemas.microsoft.com/office/drawing/2014/main" id="{CDE3AE08-98B3-DD24-4211-6C992AD3D925}"/>
              </a:ext>
            </a:extLst>
          </p:cNvPr>
          <p:cNvSpPr txBox="1"/>
          <p:nvPr/>
        </p:nvSpPr>
        <p:spPr>
          <a:xfrm>
            <a:off x="213852" y="2075139"/>
            <a:ext cx="6644148" cy="1384995"/>
          </a:xfrm>
          <a:prstGeom prst="rect">
            <a:avLst/>
          </a:prstGeom>
          <a:noFill/>
        </p:spPr>
        <p:txBody>
          <a:bodyPr wrap="square" rtlCol="0">
            <a:spAutoFit/>
          </a:bodyPr>
          <a:lstStyle/>
          <a:p>
            <a:r>
              <a:rPr kumimoji="1" lang="ja-JP" altLang="en-US" sz="2800" b="1" dirty="0"/>
              <a:t>麻生情報ビジネス専門学校北九州校</a:t>
            </a:r>
            <a:endParaRPr kumimoji="1" lang="en-US" altLang="ja-JP" sz="2800" b="1" dirty="0"/>
          </a:p>
          <a:p>
            <a:r>
              <a:rPr kumimoji="1" lang="ja-JP" altLang="en-US" sz="2800" b="1" dirty="0"/>
              <a:t>氏名　</a:t>
            </a:r>
            <a:r>
              <a:rPr kumimoji="1" lang="en-US" altLang="ja-JP" sz="2800" b="1" dirty="0"/>
              <a:t>							</a:t>
            </a:r>
            <a:r>
              <a:rPr kumimoji="1" lang="ja-JP" altLang="en-US" sz="2800" b="1" dirty="0"/>
              <a:t>森　遥希</a:t>
            </a:r>
            <a:endParaRPr kumimoji="1" lang="en-US" altLang="ja-JP" sz="2800" b="1" dirty="0"/>
          </a:p>
          <a:p>
            <a:r>
              <a:rPr kumimoji="1" lang="ja-JP" altLang="en-US" sz="2800" b="1" dirty="0"/>
              <a:t>希望職種</a:t>
            </a:r>
            <a:r>
              <a:rPr kumimoji="1" lang="en-US" altLang="ja-JP" sz="2800" b="1" dirty="0"/>
              <a:t>		</a:t>
            </a:r>
            <a:r>
              <a:rPr lang="ja-JP" altLang="en-US" sz="2800" b="1"/>
              <a:t>開発エンジニア</a:t>
            </a:r>
            <a:endParaRPr kumimoji="1" lang="ja-JP" altLang="en-US" sz="2800" b="1" dirty="0"/>
          </a:p>
        </p:txBody>
      </p:sp>
      <p:sp>
        <p:nvSpPr>
          <p:cNvPr id="6" name="テキスト ボックス 5">
            <a:extLst>
              <a:ext uri="{FF2B5EF4-FFF2-40B4-BE49-F238E27FC236}">
                <a16:creationId xmlns:a16="http://schemas.microsoft.com/office/drawing/2014/main" id="{994DC9D9-C832-6011-45A9-A11D722D18BD}"/>
              </a:ext>
            </a:extLst>
          </p:cNvPr>
          <p:cNvSpPr txBox="1"/>
          <p:nvPr/>
        </p:nvSpPr>
        <p:spPr>
          <a:xfrm>
            <a:off x="0" y="6445866"/>
            <a:ext cx="7800149" cy="2677656"/>
          </a:xfrm>
          <a:prstGeom prst="rect">
            <a:avLst/>
          </a:prstGeom>
          <a:noFill/>
        </p:spPr>
        <p:txBody>
          <a:bodyPr wrap="square" rtlCol="0">
            <a:spAutoFit/>
          </a:bodyPr>
          <a:lstStyle/>
          <a:p>
            <a:r>
              <a:rPr kumimoji="1" lang="ja-JP" altLang="en-US" sz="4400" b="1" u="sng" dirty="0"/>
              <a:t>開発環境</a:t>
            </a:r>
            <a:endParaRPr kumimoji="1" lang="en-US" altLang="ja-JP" sz="4400" b="1" u="sng" dirty="0"/>
          </a:p>
          <a:p>
            <a:endParaRPr kumimoji="1" lang="en-US" altLang="ja-JP" sz="2800" dirty="0">
              <a:latin typeface="+mn-ea"/>
            </a:endParaRPr>
          </a:p>
          <a:p>
            <a:r>
              <a:rPr kumimoji="1" lang="en-US" altLang="ja-JP" sz="2400" dirty="0">
                <a:latin typeface="+mn-ea"/>
              </a:rPr>
              <a:t>OS					</a:t>
            </a:r>
            <a:r>
              <a:rPr kumimoji="1" lang="ja-JP" altLang="en-US" sz="2400" dirty="0">
                <a:latin typeface="+mn-ea"/>
              </a:rPr>
              <a:t>：</a:t>
            </a:r>
            <a:r>
              <a:rPr kumimoji="1" lang="en-US" altLang="ja-JP" sz="2400" dirty="0">
                <a:latin typeface="+mn-ea"/>
              </a:rPr>
              <a:t>Windows10</a:t>
            </a:r>
          </a:p>
          <a:p>
            <a:r>
              <a:rPr kumimoji="1" lang="ja-JP" altLang="en-US" sz="2400" dirty="0">
                <a:latin typeface="+mn-ea"/>
              </a:rPr>
              <a:t>ソフト</a:t>
            </a:r>
            <a:r>
              <a:rPr kumimoji="1" lang="en-US" altLang="ja-JP" sz="2400" dirty="0">
                <a:latin typeface="+mn-ea"/>
              </a:rPr>
              <a:t>			</a:t>
            </a:r>
            <a:r>
              <a:rPr kumimoji="1" lang="ja-JP" altLang="en-US" sz="2400" dirty="0">
                <a:latin typeface="+mn-ea"/>
              </a:rPr>
              <a:t>：</a:t>
            </a:r>
            <a:r>
              <a:rPr kumimoji="1" lang="en-US" altLang="ja-JP" sz="2000" dirty="0">
                <a:latin typeface="+mn-ea"/>
              </a:rPr>
              <a:t>Microsoft Visual Studio 2019/2022</a:t>
            </a:r>
          </a:p>
          <a:p>
            <a:r>
              <a:rPr kumimoji="1" lang="ja-JP" altLang="en-US" sz="2400" dirty="0">
                <a:latin typeface="+mn-ea"/>
              </a:rPr>
              <a:t>言語</a:t>
            </a:r>
            <a:r>
              <a:rPr kumimoji="1" lang="en-US" altLang="ja-JP" sz="2400" dirty="0">
                <a:latin typeface="+mn-ea"/>
              </a:rPr>
              <a:t>				</a:t>
            </a:r>
            <a:r>
              <a:rPr kumimoji="1" lang="ja-JP" altLang="en-US" sz="2400" dirty="0">
                <a:latin typeface="+mn-ea"/>
              </a:rPr>
              <a:t>：</a:t>
            </a:r>
            <a:r>
              <a:rPr kumimoji="1" lang="en-US" altLang="ja-JP" sz="2000" dirty="0">
                <a:latin typeface="+mn-ea"/>
              </a:rPr>
              <a:t>C#</a:t>
            </a:r>
          </a:p>
          <a:p>
            <a:r>
              <a:rPr kumimoji="1" lang="ja-JP" altLang="en-US" sz="2400" dirty="0">
                <a:latin typeface="+mn-ea"/>
              </a:rPr>
              <a:t>使用エンジン</a:t>
            </a:r>
            <a:r>
              <a:rPr kumimoji="1" lang="en-US" altLang="ja-JP" sz="2400" dirty="0">
                <a:latin typeface="+mn-ea"/>
              </a:rPr>
              <a:t>	</a:t>
            </a:r>
            <a:r>
              <a:rPr kumimoji="1" lang="ja-JP" altLang="en-US" sz="2400" dirty="0">
                <a:latin typeface="+mn-ea"/>
              </a:rPr>
              <a:t>：</a:t>
            </a:r>
            <a:r>
              <a:rPr kumimoji="1" lang="en-US" altLang="ja-JP" sz="2400" dirty="0">
                <a:latin typeface="+mn-ea"/>
              </a:rPr>
              <a:t>Unity 2021.3.15f1</a:t>
            </a:r>
          </a:p>
        </p:txBody>
      </p:sp>
      <p:sp>
        <p:nvSpPr>
          <p:cNvPr id="2" name="正方形/長方形 1">
            <a:extLst>
              <a:ext uri="{FF2B5EF4-FFF2-40B4-BE49-F238E27FC236}">
                <a16:creationId xmlns:a16="http://schemas.microsoft.com/office/drawing/2014/main" id="{8FBB78C8-25A2-4F80-83B5-376010D4C00E}"/>
              </a:ext>
            </a:extLst>
          </p:cNvPr>
          <p:cNvSpPr/>
          <p:nvPr/>
        </p:nvSpPr>
        <p:spPr>
          <a:xfrm>
            <a:off x="893824" y="213017"/>
            <a:ext cx="5284203" cy="1569660"/>
          </a:xfrm>
          <a:prstGeom prst="rect">
            <a:avLst/>
          </a:prstGeom>
        </p:spPr>
        <p:txBody>
          <a:bodyPr wrap="none">
            <a:spAutoFit/>
          </a:bodyPr>
          <a:lstStyle/>
          <a:p>
            <a:pPr algn="ctr"/>
            <a:r>
              <a:rPr kumimoji="1" lang="en-US" altLang="ja-JP" sz="9600" b="1" dirty="0" err="1">
                <a:solidFill>
                  <a:srgbClr val="00B050"/>
                </a:solidFill>
              </a:rPr>
              <a:t>WallRun</a:t>
            </a:r>
            <a:r>
              <a:rPr kumimoji="1" lang="en-US" altLang="ja-JP" sz="9600" b="1" dirty="0">
                <a:solidFill>
                  <a:srgbClr val="00B050"/>
                </a:solidFill>
              </a:rPr>
              <a:t>!!</a:t>
            </a:r>
            <a:endParaRPr kumimoji="1" lang="ja-JP" altLang="en-US" sz="9600" b="1" dirty="0">
              <a:solidFill>
                <a:srgbClr val="00B050"/>
              </a:solidFill>
            </a:endParaRPr>
          </a:p>
        </p:txBody>
      </p:sp>
    </p:spTree>
    <p:extLst>
      <p:ext uri="{BB962C8B-B14F-4D97-AF65-F5344CB8AC3E}">
        <p14:creationId xmlns:p14="http://schemas.microsoft.com/office/powerpoint/2010/main" val="402479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F865F3A-59C7-EFC8-A753-A92A62410BA7}"/>
              </a:ext>
            </a:extLst>
          </p:cNvPr>
          <p:cNvSpPr txBox="1"/>
          <p:nvPr/>
        </p:nvSpPr>
        <p:spPr>
          <a:xfrm>
            <a:off x="-1" y="108285"/>
            <a:ext cx="6412831" cy="2246769"/>
          </a:xfrm>
          <a:prstGeom prst="rect">
            <a:avLst/>
          </a:prstGeom>
          <a:noFill/>
        </p:spPr>
        <p:txBody>
          <a:bodyPr wrap="square" rtlCol="0">
            <a:spAutoFit/>
          </a:bodyPr>
          <a:lstStyle/>
          <a:p>
            <a:r>
              <a:rPr kumimoji="1" lang="ja-JP" altLang="en-US" sz="3200" b="1" u="sng" dirty="0"/>
              <a:t>１：コンセプト</a:t>
            </a:r>
            <a:endParaRPr kumimoji="1" lang="en-US" altLang="ja-JP" sz="3200" b="1" u="sng" dirty="0"/>
          </a:p>
          <a:p>
            <a:endParaRPr kumimoji="1" lang="en-US" altLang="ja-JP" b="1" u="sng" dirty="0"/>
          </a:p>
          <a:p>
            <a:r>
              <a:rPr kumimoji="1" lang="ja-JP" altLang="en-US" dirty="0"/>
              <a:t>今回のコンセプトは「</a:t>
            </a:r>
            <a:r>
              <a:rPr kumimoji="1" lang="ja-JP" altLang="en-US" b="1" dirty="0">
                <a:solidFill>
                  <a:srgbClr val="FF0000"/>
                </a:solidFill>
              </a:rPr>
              <a:t>壁を走る</a:t>
            </a:r>
            <a:r>
              <a:rPr kumimoji="1" lang="ja-JP" altLang="en-US" dirty="0"/>
              <a:t>」というコンセプトで制作しました。</a:t>
            </a:r>
            <a:endParaRPr kumimoji="1" lang="en-US" altLang="ja-JP" dirty="0"/>
          </a:p>
          <a:p>
            <a:r>
              <a:rPr kumimoji="1" lang="ja-JP" altLang="en-US" dirty="0"/>
              <a:t>このコンセプトを思いついたきっかけは私が一番作ってみたいと思ったゲームを作るということに挑戦しようと思い制作いたしました。</a:t>
            </a:r>
            <a:endParaRPr kumimoji="1" lang="en-US" altLang="ja-JP" dirty="0"/>
          </a:p>
        </p:txBody>
      </p:sp>
      <p:sp>
        <p:nvSpPr>
          <p:cNvPr id="5" name="テキスト ボックス 4">
            <a:extLst>
              <a:ext uri="{FF2B5EF4-FFF2-40B4-BE49-F238E27FC236}">
                <a16:creationId xmlns:a16="http://schemas.microsoft.com/office/drawing/2014/main" id="{8E7671E9-5723-6679-A575-539A85A2E79C}"/>
              </a:ext>
            </a:extLst>
          </p:cNvPr>
          <p:cNvSpPr txBox="1"/>
          <p:nvPr/>
        </p:nvSpPr>
        <p:spPr>
          <a:xfrm>
            <a:off x="0" y="2355054"/>
            <a:ext cx="6412831" cy="3077766"/>
          </a:xfrm>
          <a:prstGeom prst="rect">
            <a:avLst/>
          </a:prstGeom>
          <a:noFill/>
        </p:spPr>
        <p:txBody>
          <a:bodyPr wrap="square" rtlCol="0">
            <a:spAutoFit/>
          </a:bodyPr>
          <a:lstStyle/>
          <a:p>
            <a:r>
              <a:rPr kumimoji="1" lang="ja-JP" altLang="en-US" sz="3200" b="1" u="sng" dirty="0"/>
              <a:t>２：アピールポイント</a:t>
            </a:r>
            <a:endParaRPr kumimoji="1" lang="en-US" altLang="ja-JP" sz="3200" b="1" u="sng" dirty="0"/>
          </a:p>
          <a:p>
            <a:endParaRPr kumimoji="1" lang="en-US" altLang="ja-JP" dirty="0"/>
          </a:p>
          <a:p>
            <a:r>
              <a:rPr kumimoji="1" lang="ja-JP" altLang="en-US" dirty="0"/>
              <a:t>・</a:t>
            </a:r>
            <a:r>
              <a:rPr kumimoji="1" lang="ja-JP" altLang="en-US" b="1" dirty="0"/>
              <a:t>能力</a:t>
            </a:r>
          </a:p>
          <a:p>
            <a:r>
              <a:rPr kumimoji="1" lang="ja-JP" altLang="en-US" dirty="0"/>
              <a:t>このゲームでは爽快感をプレイヤーに感じて欲しかったので</a:t>
            </a:r>
            <a:r>
              <a:rPr kumimoji="1" lang="ja-JP" altLang="en-US" b="1" dirty="0">
                <a:solidFill>
                  <a:srgbClr val="FF0000"/>
                </a:solidFill>
              </a:rPr>
              <a:t>壁走り</a:t>
            </a:r>
            <a:r>
              <a:rPr kumimoji="1" lang="ja-JP" altLang="en-US" dirty="0"/>
              <a:t>や</a:t>
            </a:r>
            <a:r>
              <a:rPr kumimoji="1" lang="ja-JP" altLang="en-US" b="1" dirty="0">
                <a:solidFill>
                  <a:srgbClr val="FF0000"/>
                </a:solidFill>
              </a:rPr>
              <a:t>スライディング</a:t>
            </a:r>
            <a:r>
              <a:rPr kumimoji="1" lang="ja-JP" altLang="en-US" dirty="0"/>
              <a:t>などを用いたパルクールアクションを追加し、爽快感を表現しました。</a:t>
            </a:r>
            <a:endParaRPr kumimoji="1" lang="en-US" altLang="ja-JP" dirty="0"/>
          </a:p>
          <a:p>
            <a:r>
              <a:rPr kumimoji="1" lang="ja-JP" altLang="en-US" b="1" dirty="0"/>
              <a:t>・動き</a:t>
            </a:r>
            <a:endParaRPr kumimoji="1" lang="en-US" altLang="ja-JP" b="1" dirty="0"/>
          </a:p>
          <a:p>
            <a:r>
              <a:rPr kumimoji="1" lang="ja-JP" altLang="en-US" dirty="0"/>
              <a:t>壁走りをする際ただまっすぐ進むだけでなく</a:t>
            </a:r>
            <a:r>
              <a:rPr kumimoji="1" lang="ja-JP" altLang="en-US" b="1" dirty="0">
                <a:solidFill>
                  <a:srgbClr val="FF0000"/>
                </a:solidFill>
              </a:rPr>
              <a:t>壁走り中に上昇や降下</a:t>
            </a:r>
            <a:r>
              <a:rPr kumimoji="1" lang="ja-JP" altLang="en-US" dirty="0"/>
              <a:t>をできるようにすることでアクション性を向上させることができました。</a:t>
            </a:r>
            <a:endParaRPr kumimoji="1" lang="en-US" altLang="ja-JP" dirty="0"/>
          </a:p>
        </p:txBody>
      </p:sp>
      <p:sp>
        <p:nvSpPr>
          <p:cNvPr id="2" name="テキスト ボックス 1">
            <a:extLst>
              <a:ext uri="{FF2B5EF4-FFF2-40B4-BE49-F238E27FC236}">
                <a16:creationId xmlns:a16="http://schemas.microsoft.com/office/drawing/2014/main" id="{57DC97A7-1103-AE25-515F-77A99A3A1F8D}"/>
              </a:ext>
            </a:extLst>
          </p:cNvPr>
          <p:cNvSpPr txBox="1"/>
          <p:nvPr/>
        </p:nvSpPr>
        <p:spPr>
          <a:xfrm>
            <a:off x="0" y="5986817"/>
            <a:ext cx="6677526" cy="3077766"/>
          </a:xfrm>
          <a:prstGeom prst="rect">
            <a:avLst/>
          </a:prstGeom>
          <a:noFill/>
        </p:spPr>
        <p:txBody>
          <a:bodyPr wrap="square" rtlCol="0">
            <a:spAutoFit/>
          </a:bodyPr>
          <a:lstStyle/>
          <a:p>
            <a:r>
              <a:rPr kumimoji="1" lang="ja-JP" altLang="en-US" sz="3200" b="1" u="sng" dirty="0"/>
              <a:t>３：苦労したこと</a:t>
            </a:r>
            <a:endParaRPr kumimoji="1" lang="en-US" altLang="ja-JP" sz="3200" b="1" u="sng" dirty="0"/>
          </a:p>
          <a:p>
            <a:endParaRPr kumimoji="1" lang="en-US" altLang="ja-JP" b="1" u="sng" dirty="0"/>
          </a:p>
          <a:p>
            <a:r>
              <a:rPr kumimoji="1" lang="ja-JP" altLang="en-US" b="1" dirty="0"/>
              <a:t>・湾曲した壁を走る場合</a:t>
            </a:r>
            <a:endParaRPr kumimoji="1" lang="en-US" altLang="ja-JP" b="1" dirty="0"/>
          </a:p>
          <a:p>
            <a:r>
              <a:rPr kumimoji="1" lang="ja-JP" altLang="en-US" dirty="0"/>
              <a:t>湾曲した壁を走らせる場合内側の場合壁に沿って走らせればいいのですが、外側の場合壁を沿って走るという処理がうまくいかなかったので、サポートする処理に苦労しました。</a:t>
            </a:r>
            <a:endParaRPr kumimoji="1" lang="en-US" altLang="ja-JP" b="1" dirty="0"/>
          </a:p>
          <a:p>
            <a:r>
              <a:rPr kumimoji="1" lang="ja-JP" altLang="en-US" b="1" dirty="0">
                <a:latin typeface="+mn-ea"/>
              </a:rPr>
              <a:t>・壁の左右判定</a:t>
            </a:r>
          </a:p>
          <a:p>
            <a:r>
              <a:rPr kumimoji="1" lang="ja-JP" altLang="en-US" dirty="0">
                <a:latin typeface="+mn-ea"/>
              </a:rPr>
              <a:t>湾曲の壁を使用する場合、右に湾曲した壁と左に湾曲した壁を走る際のサポートが変わってくるので、左右のどちらの壁を走っているのか判定する処理を制作するのに苦労しました。</a:t>
            </a:r>
            <a:endParaRPr kumimoji="1" lang="en-US" altLang="ja-JP" dirty="0">
              <a:latin typeface="+mn-ea"/>
            </a:endParaRPr>
          </a:p>
        </p:txBody>
      </p:sp>
    </p:spTree>
    <p:extLst>
      <p:ext uri="{BB962C8B-B14F-4D97-AF65-F5344CB8AC3E}">
        <p14:creationId xmlns:p14="http://schemas.microsoft.com/office/powerpoint/2010/main" val="424261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C42F752-7319-EBCC-97B2-B9D4FCE96142}"/>
              </a:ext>
            </a:extLst>
          </p:cNvPr>
          <p:cNvSpPr txBox="1"/>
          <p:nvPr/>
        </p:nvSpPr>
        <p:spPr>
          <a:xfrm>
            <a:off x="-1" y="228600"/>
            <a:ext cx="6713621" cy="2800767"/>
          </a:xfrm>
          <a:prstGeom prst="rect">
            <a:avLst/>
          </a:prstGeom>
          <a:noFill/>
        </p:spPr>
        <p:txBody>
          <a:bodyPr wrap="square" rtlCol="0">
            <a:spAutoFit/>
          </a:bodyPr>
          <a:lstStyle/>
          <a:p>
            <a:r>
              <a:rPr kumimoji="1" lang="ja-JP" altLang="en-US" sz="3200" b="1" dirty="0"/>
              <a:t>４：成功と失敗を今後活かす方法</a:t>
            </a:r>
            <a:endParaRPr kumimoji="1" lang="en-US" altLang="ja-JP" sz="3200" b="1" dirty="0"/>
          </a:p>
          <a:p>
            <a:endParaRPr kumimoji="1" lang="en-US" altLang="ja-JP" b="1" dirty="0"/>
          </a:p>
          <a:p>
            <a:r>
              <a:rPr kumimoji="1" lang="ja-JP" altLang="en-US" dirty="0"/>
              <a:t>今回制作したゲームではコンセプトの</a:t>
            </a:r>
            <a:r>
              <a:rPr kumimoji="1" lang="ja-JP" altLang="en-US" b="1" dirty="0">
                <a:solidFill>
                  <a:srgbClr val="FF0000"/>
                </a:solidFill>
              </a:rPr>
              <a:t>壁走り</a:t>
            </a:r>
            <a:r>
              <a:rPr kumimoji="1" lang="ja-JP" altLang="en-US" dirty="0"/>
              <a:t>をさせるだけでなく、爽快感を表現するため</a:t>
            </a:r>
            <a:r>
              <a:rPr kumimoji="1" lang="ja-JP" altLang="en-US" b="1" dirty="0">
                <a:solidFill>
                  <a:srgbClr val="FF0000"/>
                </a:solidFill>
              </a:rPr>
              <a:t>スライディング</a:t>
            </a:r>
            <a:r>
              <a:rPr kumimoji="1" lang="ja-JP" altLang="en-US" dirty="0"/>
              <a:t>などの</a:t>
            </a:r>
            <a:r>
              <a:rPr kumimoji="1" lang="ja-JP" altLang="en-US" b="1" dirty="0">
                <a:solidFill>
                  <a:srgbClr val="FF0000"/>
                </a:solidFill>
              </a:rPr>
              <a:t>パルクルール要素を追加することができ</a:t>
            </a:r>
            <a:r>
              <a:rPr kumimoji="1" lang="ja-JP" altLang="en-US" dirty="0"/>
              <a:t>満足することができました。</a:t>
            </a:r>
            <a:endParaRPr kumimoji="1" lang="en-US" altLang="ja-JP" dirty="0"/>
          </a:p>
          <a:p>
            <a:r>
              <a:rPr kumimoji="1" lang="ja-JP" altLang="en-US" dirty="0"/>
              <a:t>しかし、プレイヤーの行動に力を入れすぎたためゲーム上の演出、モデル制作などが、疎かになってしまったところがあるので次の制作では、一つのことだけに力を入れるのではなくゲームの見栄えもよくしていきたいと思いました。</a:t>
            </a:r>
            <a:endParaRPr kumimoji="1" lang="en-US" altLang="ja-JP" dirty="0"/>
          </a:p>
        </p:txBody>
      </p:sp>
    </p:spTree>
    <p:extLst>
      <p:ext uri="{BB962C8B-B14F-4D97-AF65-F5344CB8AC3E}">
        <p14:creationId xmlns:p14="http://schemas.microsoft.com/office/powerpoint/2010/main" val="285812457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380</TotalTime>
  <Words>404</Words>
  <Application>Microsoft Office PowerPoint</Application>
  <PresentationFormat>A4 210 x 297 mm</PresentationFormat>
  <Paragraphs>35</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ハマ デル</dc:creator>
  <cp:lastModifiedBy>森 遥希</cp:lastModifiedBy>
  <cp:revision>21</cp:revision>
  <dcterms:created xsi:type="dcterms:W3CDTF">2023-05-05T06:20:49Z</dcterms:created>
  <dcterms:modified xsi:type="dcterms:W3CDTF">2023-10-03T07:26:38Z</dcterms:modified>
</cp:coreProperties>
</file>