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69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7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54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1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3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0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3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35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60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0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E3AE08-98B3-DD24-4211-6C992AD3D925}"/>
              </a:ext>
            </a:extLst>
          </p:cNvPr>
          <p:cNvSpPr txBox="1"/>
          <p:nvPr/>
        </p:nvSpPr>
        <p:spPr>
          <a:xfrm>
            <a:off x="106923" y="4486469"/>
            <a:ext cx="6644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/>
              <a:t>操作説明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BB78C8-25A2-4F80-83B5-376010D4C00E}"/>
              </a:ext>
            </a:extLst>
          </p:cNvPr>
          <p:cNvSpPr/>
          <p:nvPr/>
        </p:nvSpPr>
        <p:spPr>
          <a:xfrm>
            <a:off x="786895" y="1516410"/>
            <a:ext cx="5284203" cy="15696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600" b="1" dirty="0" err="1">
                <a:solidFill>
                  <a:srgbClr val="00B050"/>
                </a:solidFill>
              </a:rPr>
              <a:t>WallRun</a:t>
            </a:r>
            <a:r>
              <a:rPr kumimoji="1" lang="en-US" altLang="ja-JP" sz="9600" b="1" dirty="0">
                <a:solidFill>
                  <a:srgbClr val="00B050"/>
                </a:solidFill>
              </a:rPr>
              <a:t>!!</a:t>
            </a:r>
            <a:endParaRPr kumimoji="1" lang="ja-JP" altLang="en-US" sz="9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865F3A-59C7-EFC8-A753-A92A62410BA7}"/>
              </a:ext>
            </a:extLst>
          </p:cNvPr>
          <p:cNvSpPr txBox="1"/>
          <p:nvPr/>
        </p:nvSpPr>
        <p:spPr>
          <a:xfrm>
            <a:off x="-1" y="108285"/>
            <a:ext cx="685800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/>
              <a:t>１：起動方法</a:t>
            </a:r>
            <a:endParaRPr kumimoji="1" lang="en-US" altLang="ja-JP" sz="3200" b="1" u="sng" dirty="0"/>
          </a:p>
          <a:p>
            <a:endParaRPr kumimoji="1" lang="en-US" altLang="ja-JP" b="1" u="sng" dirty="0"/>
          </a:p>
          <a:p>
            <a:r>
              <a:rPr kumimoji="1" lang="ja-JP" altLang="en-US" sz="1400" dirty="0"/>
              <a:t>ゲームフォルダ内の「</a:t>
            </a:r>
            <a:r>
              <a:rPr kumimoji="1" lang="en-US" altLang="ja-JP" sz="1400" dirty="0"/>
              <a:t>WallRun!!.exe</a:t>
            </a:r>
            <a:r>
              <a:rPr kumimoji="1" lang="ja-JP" altLang="en-US" sz="1400" dirty="0"/>
              <a:t>」をダブルクリックし起動してください。</a:t>
            </a:r>
            <a:endParaRPr kumimoji="1" lang="en-US" altLang="ja-JP" sz="1400" dirty="0"/>
          </a:p>
          <a:p>
            <a:r>
              <a:rPr kumimoji="1" lang="ja-JP" altLang="en-US" sz="1400" dirty="0"/>
              <a:t>キーボード操作に対応してます。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C3BF98E-4DF4-4AC1-A87B-27D346855B19}"/>
              </a:ext>
            </a:extLst>
          </p:cNvPr>
          <p:cNvSpPr/>
          <p:nvPr/>
        </p:nvSpPr>
        <p:spPr>
          <a:xfrm>
            <a:off x="0" y="1398864"/>
            <a:ext cx="2646878" cy="111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u="sng" dirty="0"/>
              <a:t>２：操作方法</a:t>
            </a:r>
            <a:endParaRPr kumimoji="1" lang="en-US" altLang="ja-JP" sz="3200" b="1" u="sng" dirty="0"/>
          </a:p>
          <a:p>
            <a:endParaRPr kumimoji="1" lang="en-US" altLang="ja-JP" sz="1050" b="1" u="sng" dirty="0"/>
          </a:p>
          <a:p>
            <a:r>
              <a:rPr kumimoji="1" lang="en-US" altLang="ja-JP" sz="2400" b="1" dirty="0"/>
              <a:t>〖</a:t>
            </a:r>
            <a:r>
              <a:rPr kumimoji="1" lang="ja-JP" altLang="en-US" sz="2400" b="1" dirty="0"/>
              <a:t>システム操作</a:t>
            </a:r>
            <a:r>
              <a:rPr kumimoji="1" lang="en-US" altLang="ja-JP" sz="2400" b="1" dirty="0"/>
              <a:t>〗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0D5D90A-6D9E-4445-A2E5-CC5238814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29596"/>
              </p:ext>
            </p:extLst>
          </p:nvPr>
        </p:nvGraphicFramePr>
        <p:xfrm>
          <a:off x="318836" y="2514554"/>
          <a:ext cx="4146886" cy="1188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3443">
                  <a:extLst>
                    <a:ext uri="{9D8B030D-6E8A-4147-A177-3AD203B41FA5}">
                      <a16:colId xmlns:a16="http://schemas.microsoft.com/office/drawing/2014/main" val="3973973580"/>
                    </a:ext>
                  </a:extLst>
                </a:gridCol>
                <a:gridCol w="2073443">
                  <a:extLst>
                    <a:ext uri="{9D8B030D-6E8A-4147-A177-3AD203B41FA5}">
                      <a16:colId xmlns:a16="http://schemas.microsoft.com/office/drawing/2014/main" val="218427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キーボード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4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/>
                        <a:t>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/>
                        <a:t>クリック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/>
                        <a:t>ゲーム終了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Esc</a:t>
                      </a:r>
                      <a:endParaRPr kumimoji="1" lang="ja-JP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5111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C2293BF-3ADF-4D38-80C7-8C556B9B0237}"/>
              </a:ext>
            </a:extLst>
          </p:cNvPr>
          <p:cNvSpPr/>
          <p:nvPr/>
        </p:nvSpPr>
        <p:spPr>
          <a:xfrm>
            <a:off x="-1" y="380895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b="1" dirty="0"/>
              <a:t>〖</a:t>
            </a:r>
            <a:r>
              <a:rPr kumimoji="1" lang="ja-JP" altLang="en-US" sz="2400" b="1" dirty="0"/>
              <a:t>ゲームプレイ操作</a:t>
            </a:r>
            <a:r>
              <a:rPr kumimoji="1" lang="en-US" altLang="ja-JP" sz="2400" b="1" dirty="0"/>
              <a:t>〗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8E0C8D8-D022-48D4-A7D6-20256897C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21410"/>
              </p:ext>
            </p:extLst>
          </p:nvPr>
        </p:nvGraphicFramePr>
        <p:xfrm>
          <a:off x="318836" y="4347613"/>
          <a:ext cx="4146884" cy="5151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3442">
                  <a:extLst>
                    <a:ext uri="{9D8B030D-6E8A-4147-A177-3AD203B41FA5}">
                      <a16:colId xmlns:a16="http://schemas.microsoft.com/office/drawing/2014/main" val="3226309366"/>
                    </a:ext>
                  </a:extLst>
                </a:gridCol>
                <a:gridCol w="2073442">
                  <a:extLst>
                    <a:ext uri="{9D8B030D-6E8A-4147-A177-3AD203B41FA5}">
                      <a16:colId xmlns:a16="http://schemas.microsoft.com/office/drawing/2014/main" val="1054676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キーボード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8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前進移動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W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3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後退移動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5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右移動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3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左移動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0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左右視点移動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マウス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5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上下視点移動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マウス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9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Space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スライディング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右クリック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しゃがみ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LCtrl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/>
                        <a:t>壁走り中の操作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上昇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LShift</a:t>
                      </a:r>
                      <a:r>
                        <a:rPr kumimoji="1" lang="ja-JP" altLang="en-US" sz="2000" dirty="0"/>
                        <a:t>長押し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2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降下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err="1"/>
                        <a:t>LCtrl</a:t>
                      </a:r>
                      <a:r>
                        <a:rPr kumimoji="1" lang="ja-JP" altLang="en-US" sz="2000" dirty="0"/>
                        <a:t>長押し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5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61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341</TotalTime>
  <Words>86</Words>
  <Application>Microsoft Office PowerPoint</Application>
  <PresentationFormat>A4 210 x 297 mm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ハマ デル</dc:creator>
  <cp:lastModifiedBy>森 遥希</cp:lastModifiedBy>
  <cp:revision>14</cp:revision>
  <dcterms:created xsi:type="dcterms:W3CDTF">2023-05-05T06:20:49Z</dcterms:created>
  <dcterms:modified xsi:type="dcterms:W3CDTF">2023-09-25T07:40:25Z</dcterms:modified>
</cp:coreProperties>
</file>