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9244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24200"/>
            <a:ext cx="48958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005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9530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51325" y="2971800"/>
            <a:ext cx="48672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29100" y="4267200"/>
            <a:ext cx="49149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 l="12598"/>
          <a:stretch>
            <a:fillRect/>
          </a:stretch>
        </p:blipFill>
        <p:spPr bwMode="auto">
          <a:xfrm>
            <a:off x="0" y="3733800"/>
            <a:ext cx="42291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863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00400"/>
            <a:ext cx="41814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413000" y="32258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406400" y="42672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2552700" y="3746500"/>
            <a:ext cx="252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9339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24025"/>
            <a:ext cx="48863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1912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Kana</dc:creator>
  <cp:lastModifiedBy>Kana</cp:lastModifiedBy>
  <cp:revision>14</cp:revision>
  <dcterms:created xsi:type="dcterms:W3CDTF">2006-08-16T00:00:00Z</dcterms:created>
  <dcterms:modified xsi:type="dcterms:W3CDTF">2014-08-07T15:17:08Z</dcterms:modified>
</cp:coreProperties>
</file>