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00FF"/>
    <a:srgbClr val="00FF99"/>
    <a:srgbClr val="FFFF00"/>
    <a:srgbClr val="FFCC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57" autoAdjust="0"/>
    <p:restoredTop sz="96982" autoAdjust="0"/>
  </p:normalViewPr>
  <p:slideViewPr>
    <p:cSldViewPr snapToGrid="0">
      <p:cViewPr>
        <p:scale>
          <a:sx n="125" d="100"/>
          <a:sy n="125" d="100"/>
        </p:scale>
        <p:origin x="-3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A3BC-8671-4166-9EA5-B77C2691D5B9}" type="datetimeFigureOut">
              <a:rPr kumimoji="1" lang="ja-JP" altLang="en-US" smtClean="0"/>
              <a:pPr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3253-B9F6-46A1-A575-8D319D2338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19511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A3BC-8671-4166-9EA5-B77C2691D5B9}" type="datetimeFigureOut">
              <a:rPr kumimoji="1" lang="ja-JP" altLang="en-US" smtClean="0"/>
              <a:pPr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3253-B9F6-46A1-A575-8D319D2338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46736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A3BC-8671-4166-9EA5-B77C2691D5B9}" type="datetimeFigureOut">
              <a:rPr kumimoji="1" lang="ja-JP" altLang="en-US" smtClean="0"/>
              <a:pPr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3253-B9F6-46A1-A575-8D319D2338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599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A3BC-8671-4166-9EA5-B77C2691D5B9}" type="datetimeFigureOut">
              <a:rPr kumimoji="1" lang="ja-JP" altLang="en-US" smtClean="0"/>
              <a:pPr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3253-B9F6-46A1-A575-8D319D2338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6784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A3BC-8671-4166-9EA5-B77C2691D5B9}" type="datetimeFigureOut">
              <a:rPr kumimoji="1" lang="ja-JP" altLang="en-US" smtClean="0"/>
              <a:pPr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3253-B9F6-46A1-A575-8D319D2338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42332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A3BC-8671-4166-9EA5-B77C2691D5B9}" type="datetimeFigureOut">
              <a:rPr kumimoji="1" lang="ja-JP" altLang="en-US" smtClean="0"/>
              <a:pPr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3253-B9F6-46A1-A575-8D319D2338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71253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A3BC-8671-4166-9EA5-B77C2691D5B9}" type="datetimeFigureOut">
              <a:rPr kumimoji="1" lang="ja-JP" altLang="en-US" smtClean="0"/>
              <a:pPr/>
              <a:t>2016/8/17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3253-B9F6-46A1-A575-8D319D2338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7124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A3BC-8671-4166-9EA5-B77C2691D5B9}" type="datetimeFigureOut">
              <a:rPr kumimoji="1" lang="ja-JP" altLang="en-US" smtClean="0"/>
              <a:pPr/>
              <a:t>2016/8/17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3253-B9F6-46A1-A575-8D319D2338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785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A3BC-8671-4166-9EA5-B77C2691D5B9}" type="datetimeFigureOut">
              <a:rPr kumimoji="1" lang="ja-JP" altLang="en-US" smtClean="0"/>
              <a:pPr/>
              <a:t>2016/8/17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3253-B9F6-46A1-A575-8D319D2338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99346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A3BC-8671-4166-9EA5-B77C2691D5B9}" type="datetimeFigureOut">
              <a:rPr kumimoji="1" lang="ja-JP" altLang="en-US" smtClean="0"/>
              <a:pPr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3253-B9F6-46A1-A575-8D319D2338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18115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A3BC-8671-4166-9EA5-B77C2691D5B9}" type="datetimeFigureOut">
              <a:rPr kumimoji="1" lang="ja-JP" altLang="en-US" smtClean="0"/>
              <a:pPr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3253-B9F6-46A1-A575-8D319D2338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41348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A3BC-8671-4166-9EA5-B77C2691D5B9}" type="datetimeFigureOut">
              <a:rPr kumimoji="1" lang="ja-JP" altLang="en-US" smtClean="0"/>
              <a:pPr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63253-B9F6-46A1-A575-8D319D2338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4269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mtClean="0"/>
              <a:t>深層学習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074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05_</a:t>
            </a:r>
            <a:r>
              <a:rPr kumimoji="1" lang="ja-JP" altLang="en-US" smtClean="0"/>
              <a:t>自己符号化器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81"/>
            <a:ext cx="10515600" cy="6307810"/>
          </a:xfrm>
        </p:spPr>
        <p:txBody>
          <a:bodyPr>
            <a:normAutofit/>
          </a:bodyPr>
          <a:lstStyle/>
          <a:p>
            <a:r>
              <a:rPr kumimoji="1" lang="ja-JP" altLang="en-US" sz="2400" smtClean="0"/>
              <a:t>オートエンコーダ</a:t>
            </a:r>
            <a:endParaRPr kumimoji="1" lang="en-US" altLang="ja-JP" sz="2400" dirty="0" smtClean="0"/>
          </a:p>
          <a:p>
            <a:pPr lvl="1"/>
            <a:r>
              <a:rPr lang="ja-JP" altLang="en-US" sz="2000" smtClean="0"/>
              <a:t>入力層→符号化→中間層→複合化→出力層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smtClean="0"/>
              <a:t>とした時になるべく入力と近い出力を得るネットワーク</a:t>
            </a:r>
            <a:endParaRPr lang="en-US" altLang="ja-JP" sz="2000" dirty="0" smtClean="0"/>
          </a:p>
          <a:p>
            <a:pPr lvl="1"/>
            <a:r>
              <a:rPr lang="ja-JP" altLang="en-US" sz="2000" smtClean="0"/>
              <a:t>符号・複合関数を線形関数としている．</a:t>
            </a:r>
            <a:endParaRPr lang="en-US" altLang="ja-JP" sz="2000" dirty="0" smtClean="0"/>
          </a:p>
          <a:p>
            <a:pPr lvl="1"/>
            <a:r>
              <a:rPr lang="ja-JP" altLang="en-US" sz="2000" smtClean="0"/>
              <a:t>入力層の数＞中間層の数　としないと意味のある解は出ない．</a:t>
            </a:r>
            <a:endParaRPr lang="en-US" altLang="ja-JP" sz="2000" dirty="0" smtClean="0"/>
          </a:p>
          <a:p>
            <a:r>
              <a:rPr kumimoji="1" lang="ja-JP" altLang="en-US" sz="2400" smtClean="0"/>
              <a:t>スパース正則化</a:t>
            </a:r>
            <a:endParaRPr kumimoji="1" lang="en-US" altLang="ja-JP" sz="2400" dirty="0" smtClean="0"/>
          </a:p>
          <a:p>
            <a:pPr lvl="1"/>
            <a:r>
              <a:rPr lang="ja-JP" altLang="en-US" sz="2000" smtClean="0"/>
              <a:t>目的は同じ．活性化関数を非線形に拡張．</a:t>
            </a:r>
            <a:endParaRPr lang="en-US" altLang="ja-JP" sz="2000" dirty="0" smtClean="0"/>
          </a:p>
          <a:p>
            <a:pPr lvl="1"/>
            <a:r>
              <a:rPr lang="ja-JP" altLang="en-US" sz="2000" smtClean="0"/>
              <a:t>その場合でも，入力層の数＞中間層の数　としないと意味のある解は出ない．</a:t>
            </a:r>
            <a:endParaRPr lang="en-US" altLang="ja-JP" sz="2000" dirty="0" smtClean="0"/>
          </a:p>
          <a:p>
            <a:pPr lvl="1"/>
            <a:r>
              <a:rPr kumimoji="1" lang="ja-JP" altLang="en-US" sz="2000" smtClean="0"/>
              <a:t>そこで，正則化項を追加することで，上記条件でも意味のある解を出せるようにする．</a:t>
            </a:r>
            <a:endParaRPr kumimoji="1" lang="en-US" altLang="ja-JP" sz="2000" dirty="0" smtClean="0"/>
          </a:p>
          <a:p>
            <a:r>
              <a:rPr lang="ja-JP" altLang="en-US" sz="2400" smtClean="0"/>
              <a:t>スタックド・オートエンコーダ</a:t>
            </a:r>
            <a:endParaRPr lang="en-US" altLang="ja-JP" sz="2400" dirty="0" smtClean="0"/>
          </a:p>
          <a:p>
            <a:pPr lvl="1"/>
            <a:r>
              <a:rPr lang="ja-JP" altLang="en-US" sz="2000" smtClean="0"/>
              <a:t>ディープネットの重みの初期値を事前学習する．</a:t>
            </a:r>
            <a:endParaRPr lang="en-US" altLang="ja-JP" sz="2000" dirty="0" smtClean="0"/>
          </a:p>
          <a:p>
            <a:r>
              <a:rPr lang="ja-JP" altLang="en-US" sz="2400" smtClean="0"/>
              <a:t>ディープ・オートエンコーダ</a:t>
            </a:r>
            <a:endParaRPr lang="en-US" altLang="ja-JP" sz="2400" dirty="0" smtClean="0"/>
          </a:p>
          <a:p>
            <a:pPr lvl="1"/>
            <a:r>
              <a:rPr lang="ja-JP" altLang="en-US" sz="2000" smtClean="0"/>
              <a:t>多層のオートエンコーダを一気に学習する．ディープネットと同様の困難さがある．</a:t>
            </a:r>
            <a:endParaRPr kumimoji="1" lang="en-US" altLang="ja-JP" dirty="0" smtClean="0"/>
          </a:p>
          <a:p>
            <a:r>
              <a:rPr lang="ja-JP" altLang="en-US" sz="2400" smtClean="0"/>
              <a:t>デノイジング・オートエンコーダ</a:t>
            </a:r>
            <a:endParaRPr lang="en-US" altLang="ja-JP" sz="2400" dirty="0" smtClean="0"/>
          </a:p>
          <a:p>
            <a:pPr lvl="1"/>
            <a:r>
              <a:rPr lang="ja-JP" altLang="en-US" sz="2000" smtClean="0"/>
              <a:t>普通オートエンコーダは制約ボルツマンマシンに負けるけど，こいつは同等．</a:t>
            </a:r>
            <a:endParaRPr lang="en-US" altLang="ja-JP" sz="2000" dirty="0" smtClean="0"/>
          </a:p>
          <a:p>
            <a:pPr lvl="1"/>
            <a:r>
              <a:rPr lang="ja-JP" altLang="en-US" sz="2000" smtClean="0"/>
              <a:t>オートエンコーダは確定論的，制約ボルツマンマシンは確率論的であることがミソ．</a:t>
            </a:r>
            <a:endParaRPr lang="en-US" altLang="ja-JP" sz="2000" dirty="0" smtClean="0"/>
          </a:p>
          <a:p>
            <a:pPr lvl="1"/>
            <a:r>
              <a:rPr lang="ja-JP" altLang="en-US" sz="2000" smtClean="0"/>
              <a:t>こいつは，ワザとノイズを加えた入力も学習させることで，ノイズに強い能力を獲得する．</a:t>
            </a:r>
            <a:endParaRPr lang="en-US" altLang="ja-JP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1564" y="1518834"/>
            <a:ext cx="504000" cy="3254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/>
          <p:cNvSpPr/>
          <p:nvPr/>
        </p:nvSpPr>
        <p:spPr>
          <a:xfrm>
            <a:off x="3143012" y="1516250"/>
            <a:ext cx="504000" cy="3254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2451877" y="2970506"/>
            <a:ext cx="504000" cy="3254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4099436" y="3789333"/>
            <a:ext cx="504000" cy="3254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5084197" y="3786750"/>
            <a:ext cx="504000" cy="3254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643866" y="5721454"/>
            <a:ext cx="504000" cy="3254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437374" y="5718871"/>
            <a:ext cx="504000" cy="3254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3406213" y="6059575"/>
            <a:ext cx="649056" cy="3254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7671119" y="6064612"/>
            <a:ext cx="639444" cy="3254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81"/>
            <a:ext cx="10515600" cy="6307810"/>
          </a:xfrm>
        </p:spPr>
        <p:txBody>
          <a:bodyPr>
            <a:normAutofit/>
          </a:bodyPr>
          <a:lstStyle/>
          <a:p>
            <a:r>
              <a:rPr kumimoji="1" lang="ja-JP" altLang="en-US" sz="2400" smtClean="0"/>
              <a:t>オートエンコーダ</a:t>
            </a:r>
            <a:endParaRPr kumimoji="1" lang="en-US" altLang="ja-JP" sz="2400" dirty="0" smtClean="0"/>
          </a:p>
          <a:p>
            <a:pPr lvl="1"/>
            <a:r>
              <a:rPr lang="ja-JP" altLang="en-US" sz="2000" smtClean="0"/>
              <a:t>入力層→符号化→中間層→複合化→出力層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smtClean="0"/>
              <a:t>とした時になるべく入力と近い出力を得るネットワーク</a:t>
            </a:r>
            <a:endParaRPr lang="en-US" altLang="ja-JP" sz="2000" dirty="0" smtClean="0"/>
          </a:p>
          <a:p>
            <a:pPr lvl="1"/>
            <a:r>
              <a:rPr lang="ja-JP" altLang="en-US" sz="2000" smtClean="0"/>
              <a:t>符号・複合関数を線形関数としている．</a:t>
            </a:r>
            <a:endParaRPr lang="en-US" altLang="ja-JP" sz="2000" dirty="0" smtClean="0"/>
          </a:p>
          <a:p>
            <a:pPr lvl="1"/>
            <a:r>
              <a:rPr lang="ja-JP" altLang="en-US" sz="2000" smtClean="0"/>
              <a:t>入力層の数＞中間層の数　としないと意味のある解は出ない．</a:t>
            </a:r>
            <a:endParaRPr lang="en-US" altLang="ja-JP" sz="2000" dirty="0" smtClean="0"/>
          </a:p>
          <a:p>
            <a:r>
              <a:rPr kumimoji="1" lang="ja-JP" altLang="en-US" sz="2400" smtClean="0"/>
              <a:t>スパース正則化</a:t>
            </a:r>
            <a:endParaRPr kumimoji="1" lang="en-US" altLang="ja-JP" sz="2400" dirty="0" smtClean="0"/>
          </a:p>
          <a:p>
            <a:pPr lvl="1"/>
            <a:r>
              <a:rPr lang="ja-JP" altLang="en-US" sz="2000" smtClean="0"/>
              <a:t>目的は同じ．活性化関数を非線形に拡張．</a:t>
            </a:r>
            <a:endParaRPr lang="en-US" altLang="ja-JP" sz="2000" dirty="0" smtClean="0"/>
          </a:p>
          <a:p>
            <a:pPr lvl="1"/>
            <a:r>
              <a:rPr lang="ja-JP" altLang="en-US" sz="2000" smtClean="0"/>
              <a:t>その場合でも，入力層の数＞中間層の数　としないと意味のある解は出ない．</a:t>
            </a:r>
            <a:endParaRPr lang="en-US" altLang="ja-JP" sz="2000" dirty="0" smtClean="0"/>
          </a:p>
          <a:p>
            <a:pPr lvl="1"/>
            <a:r>
              <a:rPr kumimoji="1" lang="ja-JP" altLang="en-US" sz="2000" smtClean="0"/>
              <a:t>そこで，正則化項を追加することで，上記条件でも意味のある解を出せるようにする．</a:t>
            </a:r>
            <a:endParaRPr kumimoji="1" lang="en-US" altLang="ja-JP" sz="2000" dirty="0" smtClean="0"/>
          </a:p>
          <a:p>
            <a:r>
              <a:rPr lang="ja-JP" altLang="en-US" sz="2400" smtClean="0"/>
              <a:t>スタックド・オートエンコーダ</a:t>
            </a:r>
            <a:endParaRPr lang="en-US" altLang="ja-JP" sz="2400" dirty="0" smtClean="0"/>
          </a:p>
          <a:p>
            <a:pPr lvl="1"/>
            <a:r>
              <a:rPr lang="ja-JP" altLang="en-US" sz="2000" smtClean="0"/>
              <a:t>ディープネットの重みの初期値を事前学習する．</a:t>
            </a:r>
            <a:endParaRPr lang="en-US" altLang="ja-JP" sz="2000" dirty="0" smtClean="0"/>
          </a:p>
          <a:p>
            <a:r>
              <a:rPr lang="ja-JP" altLang="en-US" sz="2400" smtClean="0"/>
              <a:t>ディープ・オートエンコーダ</a:t>
            </a:r>
            <a:endParaRPr lang="en-US" altLang="ja-JP" sz="2400" dirty="0" smtClean="0"/>
          </a:p>
          <a:p>
            <a:pPr lvl="1"/>
            <a:r>
              <a:rPr lang="ja-JP" altLang="en-US" sz="2000" smtClean="0"/>
              <a:t>多層のオートエンコーダを一気に学習する．ディープネットと同様の困難さがある．</a:t>
            </a:r>
            <a:endParaRPr kumimoji="1" lang="en-US" altLang="ja-JP" dirty="0" smtClean="0"/>
          </a:p>
          <a:p>
            <a:r>
              <a:rPr lang="ja-JP" altLang="en-US" sz="2400" smtClean="0"/>
              <a:t>デノイジング・オートエンコーダ</a:t>
            </a:r>
            <a:endParaRPr lang="en-US" altLang="ja-JP" sz="2400" dirty="0" smtClean="0"/>
          </a:p>
          <a:p>
            <a:pPr lvl="1"/>
            <a:r>
              <a:rPr lang="ja-JP" altLang="en-US" sz="2000" smtClean="0"/>
              <a:t>普通オートエンコーダは制約ボルツマンマシンに負けるけど，こいつは同等．</a:t>
            </a:r>
            <a:endParaRPr lang="en-US" altLang="ja-JP" sz="2000" dirty="0" smtClean="0"/>
          </a:p>
          <a:p>
            <a:pPr lvl="1"/>
            <a:r>
              <a:rPr lang="ja-JP" altLang="en-US" sz="2000" smtClean="0"/>
              <a:t>オートエンコーダは確定論的，制約ボルツマンマシンは確率論的であることがミソ．</a:t>
            </a:r>
            <a:endParaRPr lang="en-US" altLang="ja-JP" sz="2000" dirty="0" smtClean="0"/>
          </a:p>
          <a:p>
            <a:pPr lvl="1"/>
            <a:r>
              <a:rPr lang="ja-JP" altLang="en-US" sz="2000" smtClean="0"/>
              <a:t>こいつは，ワザとノイズを加えた入力も学習させることで，ノイズに強い能力を獲得する．</a:t>
            </a:r>
            <a:endParaRPr lang="en-US" altLang="ja-JP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1564" y="1518834"/>
            <a:ext cx="504000" cy="3254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/>
          <p:cNvSpPr/>
          <p:nvPr/>
        </p:nvSpPr>
        <p:spPr>
          <a:xfrm>
            <a:off x="3143012" y="1516250"/>
            <a:ext cx="504000" cy="3254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2451877" y="2970506"/>
            <a:ext cx="504000" cy="3254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4099436" y="3789333"/>
            <a:ext cx="504000" cy="3254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5084197" y="3786750"/>
            <a:ext cx="504000" cy="3254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643866" y="5721454"/>
            <a:ext cx="504000" cy="3254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437374" y="5718871"/>
            <a:ext cx="504000" cy="3254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3406213" y="6059575"/>
            <a:ext cx="649056" cy="3254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7671119" y="6064612"/>
            <a:ext cx="639444" cy="3254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66</Words>
  <Application>Microsoft Office PowerPoint</Application>
  <PresentationFormat>Custom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テーマ</vt:lpstr>
      <vt:lpstr>深層学習</vt:lpstr>
      <vt:lpstr>05_自己符号化器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 賢</dc:creator>
  <cp:lastModifiedBy>Masa</cp:lastModifiedBy>
  <cp:revision>1613</cp:revision>
  <dcterms:created xsi:type="dcterms:W3CDTF">2016-05-31T00:32:30Z</dcterms:created>
  <dcterms:modified xsi:type="dcterms:W3CDTF">2016-08-17T14:49:21Z</dcterms:modified>
</cp:coreProperties>
</file>