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61" r:id="rId3"/>
    <p:sldId id="264" r:id="rId4"/>
    <p:sldId id="263" r:id="rId5"/>
    <p:sldId id="265" r:id="rId6"/>
    <p:sldId id="256" r:id="rId7"/>
    <p:sldId id="266" r:id="rId8"/>
    <p:sldId id="257" r:id="rId9"/>
    <p:sldId id="267" r:id="rId10"/>
    <p:sldId id="258" r:id="rId11"/>
    <p:sldId id="268" r:id="rId12"/>
    <p:sldId id="259" r:id="rId13"/>
    <p:sldId id="269" r:id="rId14"/>
    <p:sldId id="272" r:id="rId15"/>
    <p:sldId id="26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F234-DCDF-40D9-B48D-EC41FC79A5B6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7305C-54BD-4313-BB1E-9F719B670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82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7305C-54BD-4313-BB1E-9F719B670F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63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01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5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59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34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61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94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87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01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65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66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50E-B5BC-4455-B99A-AA5629DB445B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5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A50E-B5BC-4455-B99A-AA5629DB445B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F846-BD41-4B02-9D81-B89787B9E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42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84800" cy="26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1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91472" b="1"/>
          <a:stretch/>
        </p:blipFill>
        <p:spPr>
          <a:xfrm>
            <a:off x="18854" y="0"/>
            <a:ext cx="3380227" cy="4864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b="11277"/>
          <a:stretch/>
        </p:blipFill>
        <p:spPr>
          <a:xfrm>
            <a:off x="18854" y="1710741"/>
            <a:ext cx="3380227" cy="502026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109" y="688926"/>
            <a:ext cx="3379264" cy="574474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109" y="6432013"/>
            <a:ext cx="3379264" cy="5085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/>
          <a:srcRect t="86610"/>
          <a:stretch/>
        </p:blipFill>
        <p:spPr>
          <a:xfrm>
            <a:off x="18854" y="924560"/>
            <a:ext cx="3384818" cy="762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t="78871" b="14122"/>
          <a:stretch/>
        </p:blipFill>
        <p:spPr>
          <a:xfrm>
            <a:off x="0" y="494691"/>
            <a:ext cx="3384818" cy="39878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/>
          <a:srcRect t="88274"/>
          <a:stretch/>
        </p:blipFill>
        <p:spPr>
          <a:xfrm>
            <a:off x="3515109" y="8110"/>
            <a:ext cx="3380227" cy="66352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1820578" y="729525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00899" y="583271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514199" y="1488985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766578" y="1488985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906648" y="4302634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177493" y="4156380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912252" y="1488985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250433" y="1482752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396107" y="1487876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487199" y="5417993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739578" y="5417993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885252" y="5417993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223433" y="5411760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468601" y="5341076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044842" y="6199411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766545" y="6347411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/>
          <p:cNvCxnSpPr/>
          <p:nvPr/>
        </p:nvCxnSpPr>
        <p:spPr>
          <a:xfrm flipH="1">
            <a:off x="1487199" y="5604846"/>
            <a:ext cx="935908" cy="59456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 4"/>
          <p:cNvSpPr/>
          <p:nvPr/>
        </p:nvSpPr>
        <p:spPr>
          <a:xfrm>
            <a:off x="2217302" y="298483"/>
            <a:ext cx="2060953" cy="5936493"/>
          </a:xfrm>
          <a:custGeom>
            <a:avLst/>
            <a:gdLst>
              <a:gd name="connsiteX0" fmla="*/ 0 w 2060953"/>
              <a:gd name="connsiteY0" fmla="*/ 5936493 h 5936493"/>
              <a:gd name="connsiteX1" fmla="*/ 90018 w 2060953"/>
              <a:gd name="connsiteY1" fmla="*/ 5851212 h 5936493"/>
              <a:gd name="connsiteX2" fmla="*/ 374288 w 2060953"/>
              <a:gd name="connsiteY2" fmla="*/ 5822785 h 5936493"/>
              <a:gd name="connsiteX3" fmla="*/ 762789 w 2060953"/>
              <a:gd name="connsiteY3" fmla="*/ 5827523 h 5936493"/>
              <a:gd name="connsiteX4" fmla="*/ 1094437 w 2060953"/>
              <a:gd name="connsiteY4" fmla="*/ 5813310 h 5936493"/>
              <a:gd name="connsiteX5" fmla="*/ 1208145 w 2060953"/>
              <a:gd name="connsiteY5" fmla="*/ 5699602 h 5936493"/>
              <a:gd name="connsiteX6" fmla="*/ 1227096 w 2060953"/>
              <a:gd name="connsiteY6" fmla="*/ 5453235 h 5936493"/>
              <a:gd name="connsiteX7" fmla="*/ 1222358 w 2060953"/>
              <a:gd name="connsiteY7" fmla="*/ 4382487 h 5936493"/>
              <a:gd name="connsiteX8" fmla="*/ 1269736 w 2060953"/>
              <a:gd name="connsiteY8" fmla="*/ 2335747 h 5936493"/>
              <a:gd name="connsiteX9" fmla="*/ 1288688 w 2060953"/>
              <a:gd name="connsiteY9" fmla="*/ 606441 h 5936493"/>
              <a:gd name="connsiteX10" fmla="*/ 1312377 w 2060953"/>
              <a:gd name="connsiteY10" fmla="*/ 137397 h 5936493"/>
              <a:gd name="connsiteX11" fmla="*/ 1411871 w 2060953"/>
              <a:gd name="connsiteY11" fmla="*/ 56854 h 5936493"/>
              <a:gd name="connsiteX12" fmla="*/ 1473463 w 2060953"/>
              <a:gd name="connsiteY12" fmla="*/ 56854 h 5936493"/>
              <a:gd name="connsiteX13" fmla="*/ 1748257 w 2060953"/>
              <a:gd name="connsiteY13" fmla="*/ 14213 h 5936493"/>
              <a:gd name="connsiteX14" fmla="*/ 2060953 w 2060953"/>
              <a:gd name="connsiteY14" fmla="*/ 0 h 593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60953" h="5936493">
                <a:moveTo>
                  <a:pt x="0" y="5936493"/>
                </a:moveTo>
                <a:cubicBezTo>
                  <a:pt x="13818" y="5903328"/>
                  <a:pt x="27637" y="5870163"/>
                  <a:pt x="90018" y="5851212"/>
                </a:cubicBezTo>
                <a:cubicBezTo>
                  <a:pt x="152399" y="5832261"/>
                  <a:pt x="262160" y="5826733"/>
                  <a:pt x="374288" y="5822785"/>
                </a:cubicBezTo>
                <a:cubicBezTo>
                  <a:pt x="486416" y="5818837"/>
                  <a:pt x="642764" y="5829102"/>
                  <a:pt x="762789" y="5827523"/>
                </a:cubicBezTo>
                <a:cubicBezTo>
                  <a:pt x="882814" y="5825944"/>
                  <a:pt x="1020211" y="5834630"/>
                  <a:pt x="1094437" y="5813310"/>
                </a:cubicBezTo>
                <a:cubicBezTo>
                  <a:pt x="1168663" y="5791990"/>
                  <a:pt x="1186035" y="5759614"/>
                  <a:pt x="1208145" y="5699602"/>
                </a:cubicBezTo>
                <a:cubicBezTo>
                  <a:pt x="1230255" y="5639590"/>
                  <a:pt x="1224727" y="5672754"/>
                  <a:pt x="1227096" y="5453235"/>
                </a:cubicBezTo>
                <a:cubicBezTo>
                  <a:pt x="1229465" y="5233716"/>
                  <a:pt x="1215251" y="4902068"/>
                  <a:pt x="1222358" y="4382487"/>
                </a:cubicBezTo>
                <a:cubicBezTo>
                  <a:pt x="1229465" y="3862906"/>
                  <a:pt x="1258681" y="2965088"/>
                  <a:pt x="1269736" y="2335747"/>
                </a:cubicBezTo>
                <a:cubicBezTo>
                  <a:pt x="1280791" y="1706406"/>
                  <a:pt x="1281581" y="972833"/>
                  <a:pt x="1288688" y="606441"/>
                </a:cubicBezTo>
                <a:cubicBezTo>
                  <a:pt x="1295795" y="240049"/>
                  <a:pt x="1291847" y="228995"/>
                  <a:pt x="1312377" y="137397"/>
                </a:cubicBezTo>
                <a:cubicBezTo>
                  <a:pt x="1332907" y="45799"/>
                  <a:pt x="1385023" y="70278"/>
                  <a:pt x="1411871" y="56854"/>
                </a:cubicBezTo>
                <a:cubicBezTo>
                  <a:pt x="1438719" y="43430"/>
                  <a:pt x="1417399" y="63961"/>
                  <a:pt x="1473463" y="56854"/>
                </a:cubicBezTo>
                <a:cubicBezTo>
                  <a:pt x="1529527" y="49747"/>
                  <a:pt x="1650342" y="23689"/>
                  <a:pt x="1748257" y="14213"/>
                </a:cubicBezTo>
                <a:cubicBezTo>
                  <a:pt x="1846172" y="4737"/>
                  <a:pt x="1953562" y="2368"/>
                  <a:pt x="2060953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164182" y="168923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885885" y="316923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482057" y="240342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5820238" y="234109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951698" y="239233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4427808" y="2168015"/>
            <a:ext cx="36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4627588" y="2040882"/>
            <a:ext cx="36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4604689" y="2160116"/>
            <a:ext cx="36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4828154" y="2037722"/>
            <a:ext cx="36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403217" y="2726894"/>
            <a:ext cx="36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5124546" y="2320401"/>
            <a:ext cx="36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5872096" y="3013548"/>
            <a:ext cx="468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5612137" y="2605204"/>
            <a:ext cx="36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115393" y="1482752"/>
            <a:ext cx="16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5421217" y="1598073"/>
            <a:ext cx="36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6194960" y="1706073"/>
            <a:ext cx="30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3867804" y="3314891"/>
            <a:ext cx="54000" cy="90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832281" y="3556748"/>
            <a:ext cx="16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4111041" y="3719104"/>
            <a:ext cx="36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885885" y="3719104"/>
            <a:ext cx="32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354636" y="3714366"/>
            <a:ext cx="36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4447389" y="3898998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685068" y="3899786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5599465" y="3899788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837144" y="3900576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149283" y="3714366"/>
            <a:ext cx="14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088787" y="2889724"/>
            <a:ext cx="45719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4704116" y="1331119"/>
            <a:ext cx="54000" cy="54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213822" y="2018699"/>
            <a:ext cx="54000" cy="54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/>
          <p:nvPr/>
        </p:nvCxnSpPr>
        <p:spPr>
          <a:xfrm flipH="1">
            <a:off x="4219575" y="1383134"/>
            <a:ext cx="523565" cy="635738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4578009" y="4494239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4830388" y="4494239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4976062" y="4494239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314243" y="4494239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5466123" y="4494239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5706885" y="4494239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034705" y="4494239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6180108" y="4494239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9124" y="893473"/>
            <a:ext cx="3057018" cy="449304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2" name="正方形/長方形 71"/>
          <p:cNvSpPr/>
          <p:nvPr/>
        </p:nvSpPr>
        <p:spPr>
          <a:xfrm>
            <a:off x="5957109" y="5325404"/>
            <a:ext cx="270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6234108" y="5325404"/>
            <a:ext cx="79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/>
          <p:cNvPicPr>
            <a:picLocks noChangeAspect="1"/>
          </p:cNvPicPr>
          <p:nvPr/>
        </p:nvPicPr>
        <p:blipFill rotWithShape="1">
          <a:blip r:embed="rId8"/>
          <a:srcRect l="5748" t="51267" r="3136" b="19749"/>
          <a:stretch/>
        </p:blipFill>
        <p:spPr>
          <a:xfrm>
            <a:off x="7144138" y="5481112"/>
            <a:ext cx="2505130" cy="13606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6" name="正方形/長方形 75"/>
          <p:cNvSpPr/>
          <p:nvPr/>
        </p:nvSpPr>
        <p:spPr>
          <a:xfrm>
            <a:off x="6554030" y="5659118"/>
            <a:ext cx="324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6879728" y="5659118"/>
            <a:ext cx="25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6494564" y="6150029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982885" y="5321025"/>
            <a:ext cx="19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6784982" y="6312957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527696" y="6468637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5908465" y="6645437"/>
            <a:ext cx="28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67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91472" b="1"/>
          <a:stretch/>
        </p:blipFill>
        <p:spPr>
          <a:xfrm>
            <a:off x="18854" y="0"/>
            <a:ext cx="3380227" cy="4864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b="11277"/>
          <a:stretch/>
        </p:blipFill>
        <p:spPr>
          <a:xfrm>
            <a:off x="18854" y="1710741"/>
            <a:ext cx="3380227" cy="502026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109" y="688926"/>
            <a:ext cx="3379264" cy="574474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109" y="6432013"/>
            <a:ext cx="3379264" cy="5085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/>
          <a:srcRect t="86610"/>
          <a:stretch/>
        </p:blipFill>
        <p:spPr>
          <a:xfrm>
            <a:off x="18854" y="924560"/>
            <a:ext cx="3384818" cy="762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/>
          <a:srcRect t="78871" b="14122"/>
          <a:stretch/>
        </p:blipFill>
        <p:spPr>
          <a:xfrm>
            <a:off x="0" y="494691"/>
            <a:ext cx="3384818" cy="39878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/>
          <a:srcRect t="88274"/>
          <a:stretch/>
        </p:blipFill>
        <p:spPr>
          <a:xfrm>
            <a:off x="3515109" y="8110"/>
            <a:ext cx="3380227" cy="66352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1820578" y="729525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00899" y="583271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514199" y="1488985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766578" y="1488985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906648" y="4302634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177493" y="4156380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912252" y="1488985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250433" y="1482752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396107" y="1487876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487199" y="5417993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739578" y="5417993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885252" y="5417993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223433" y="5411760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468601" y="5341076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044842" y="6199411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766545" y="6347411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/>
          <p:cNvCxnSpPr/>
          <p:nvPr/>
        </p:nvCxnSpPr>
        <p:spPr>
          <a:xfrm flipH="1">
            <a:off x="1487199" y="5604846"/>
            <a:ext cx="935908" cy="59456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 4"/>
          <p:cNvSpPr/>
          <p:nvPr/>
        </p:nvSpPr>
        <p:spPr>
          <a:xfrm>
            <a:off x="2217302" y="298483"/>
            <a:ext cx="2060953" cy="5936493"/>
          </a:xfrm>
          <a:custGeom>
            <a:avLst/>
            <a:gdLst>
              <a:gd name="connsiteX0" fmla="*/ 0 w 2060953"/>
              <a:gd name="connsiteY0" fmla="*/ 5936493 h 5936493"/>
              <a:gd name="connsiteX1" fmla="*/ 90018 w 2060953"/>
              <a:gd name="connsiteY1" fmla="*/ 5851212 h 5936493"/>
              <a:gd name="connsiteX2" fmla="*/ 374288 w 2060953"/>
              <a:gd name="connsiteY2" fmla="*/ 5822785 h 5936493"/>
              <a:gd name="connsiteX3" fmla="*/ 762789 w 2060953"/>
              <a:gd name="connsiteY3" fmla="*/ 5827523 h 5936493"/>
              <a:gd name="connsiteX4" fmla="*/ 1094437 w 2060953"/>
              <a:gd name="connsiteY4" fmla="*/ 5813310 h 5936493"/>
              <a:gd name="connsiteX5" fmla="*/ 1208145 w 2060953"/>
              <a:gd name="connsiteY5" fmla="*/ 5699602 h 5936493"/>
              <a:gd name="connsiteX6" fmla="*/ 1227096 w 2060953"/>
              <a:gd name="connsiteY6" fmla="*/ 5453235 h 5936493"/>
              <a:gd name="connsiteX7" fmla="*/ 1222358 w 2060953"/>
              <a:gd name="connsiteY7" fmla="*/ 4382487 h 5936493"/>
              <a:gd name="connsiteX8" fmla="*/ 1269736 w 2060953"/>
              <a:gd name="connsiteY8" fmla="*/ 2335747 h 5936493"/>
              <a:gd name="connsiteX9" fmla="*/ 1288688 w 2060953"/>
              <a:gd name="connsiteY9" fmla="*/ 606441 h 5936493"/>
              <a:gd name="connsiteX10" fmla="*/ 1312377 w 2060953"/>
              <a:gd name="connsiteY10" fmla="*/ 137397 h 5936493"/>
              <a:gd name="connsiteX11" fmla="*/ 1411871 w 2060953"/>
              <a:gd name="connsiteY11" fmla="*/ 56854 h 5936493"/>
              <a:gd name="connsiteX12" fmla="*/ 1473463 w 2060953"/>
              <a:gd name="connsiteY12" fmla="*/ 56854 h 5936493"/>
              <a:gd name="connsiteX13" fmla="*/ 1748257 w 2060953"/>
              <a:gd name="connsiteY13" fmla="*/ 14213 h 5936493"/>
              <a:gd name="connsiteX14" fmla="*/ 2060953 w 2060953"/>
              <a:gd name="connsiteY14" fmla="*/ 0 h 593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60953" h="5936493">
                <a:moveTo>
                  <a:pt x="0" y="5936493"/>
                </a:moveTo>
                <a:cubicBezTo>
                  <a:pt x="13818" y="5903328"/>
                  <a:pt x="27637" y="5870163"/>
                  <a:pt x="90018" y="5851212"/>
                </a:cubicBezTo>
                <a:cubicBezTo>
                  <a:pt x="152399" y="5832261"/>
                  <a:pt x="262160" y="5826733"/>
                  <a:pt x="374288" y="5822785"/>
                </a:cubicBezTo>
                <a:cubicBezTo>
                  <a:pt x="486416" y="5818837"/>
                  <a:pt x="642764" y="5829102"/>
                  <a:pt x="762789" y="5827523"/>
                </a:cubicBezTo>
                <a:cubicBezTo>
                  <a:pt x="882814" y="5825944"/>
                  <a:pt x="1020211" y="5834630"/>
                  <a:pt x="1094437" y="5813310"/>
                </a:cubicBezTo>
                <a:cubicBezTo>
                  <a:pt x="1168663" y="5791990"/>
                  <a:pt x="1186035" y="5759614"/>
                  <a:pt x="1208145" y="5699602"/>
                </a:cubicBezTo>
                <a:cubicBezTo>
                  <a:pt x="1230255" y="5639590"/>
                  <a:pt x="1224727" y="5672754"/>
                  <a:pt x="1227096" y="5453235"/>
                </a:cubicBezTo>
                <a:cubicBezTo>
                  <a:pt x="1229465" y="5233716"/>
                  <a:pt x="1215251" y="4902068"/>
                  <a:pt x="1222358" y="4382487"/>
                </a:cubicBezTo>
                <a:cubicBezTo>
                  <a:pt x="1229465" y="3862906"/>
                  <a:pt x="1258681" y="2965088"/>
                  <a:pt x="1269736" y="2335747"/>
                </a:cubicBezTo>
                <a:cubicBezTo>
                  <a:pt x="1280791" y="1706406"/>
                  <a:pt x="1281581" y="972833"/>
                  <a:pt x="1288688" y="606441"/>
                </a:cubicBezTo>
                <a:cubicBezTo>
                  <a:pt x="1295795" y="240049"/>
                  <a:pt x="1291847" y="228995"/>
                  <a:pt x="1312377" y="137397"/>
                </a:cubicBezTo>
                <a:cubicBezTo>
                  <a:pt x="1332907" y="45799"/>
                  <a:pt x="1385023" y="70278"/>
                  <a:pt x="1411871" y="56854"/>
                </a:cubicBezTo>
                <a:cubicBezTo>
                  <a:pt x="1438719" y="43430"/>
                  <a:pt x="1417399" y="63961"/>
                  <a:pt x="1473463" y="56854"/>
                </a:cubicBezTo>
                <a:cubicBezTo>
                  <a:pt x="1529527" y="49747"/>
                  <a:pt x="1650342" y="23689"/>
                  <a:pt x="1748257" y="14213"/>
                </a:cubicBezTo>
                <a:cubicBezTo>
                  <a:pt x="1846172" y="4737"/>
                  <a:pt x="1953562" y="2368"/>
                  <a:pt x="2060953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164182" y="168923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885885" y="316923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482057" y="240342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5820238" y="234109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951698" y="239233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4427808" y="2168015"/>
            <a:ext cx="36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4627588" y="2040882"/>
            <a:ext cx="36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4604689" y="2160116"/>
            <a:ext cx="36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4828154" y="2037722"/>
            <a:ext cx="36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403217" y="2726894"/>
            <a:ext cx="36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5124546" y="2320401"/>
            <a:ext cx="36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5872096" y="3013548"/>
            <a:ext cx="468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5612137" y="2605204"/>
            <a:ext cx="36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115393" y="1482752"/>
            <a:ext cx="16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5421217" y="1598073"/>
            <a:ext cx="360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6194960" y="1706073"/>
            <a:ext cx="306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3867804" y="3314891"/>
            <a:ext cx="54000" cy="90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832281" y="3556748"/>
            <a:ext cx="16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4111041" y="3719104"/>
            <a:ext cx="360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885885" y="3719104"/>
            <a:ext cx="32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354636" y="3714366"/>
            <a:ext cx="360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4447389" y="3898998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685068" y="3899786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5599465" y="3899788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837144" y="3900576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149283" y="3714366"/>
            <a:ext cx="14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088787" y="2889724"/>
            <a:ext cx="45719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4704116" y="1331119"/>
            <a:ext cx="54000" cy="54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213822" y="2018699"/>
            <a:ext cx="54000" cy="54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/>
          <p:nvPr/>
        </p:nvCxnSpPr>
        <p:spPr>
          <a:xfrm flipH="1">
            <a:off x="4219575" y="1383134"/>
            <a:ext cx="523565" cy="635738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4578009" y="4494239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4830388" y="4494239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4976062" y="4494239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314243" y="4494239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5466123" y="4494239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5706885" y="4494239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034705" y="4494239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6180108" y="4494239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9124" y="893473"/>
            <a:ext cx="3057018" cy="449304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2" name="正方形/長方形 71"/>
          <p:cNvSpPr/>
          <p:nvPr/>
        </p:nvSpPr>
        <p:spPr>
          <a:xfrm>
            <a:off x="5957109" y="5325404"/>
            <a:ext cx="270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6234108" y="5325404"/>
            <a:ext cx="79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/>
          <p:cNvPicPr>
            <a:picLocks noChangeAspect="1"/>
          </p:cNvPicPr>
          <p:nvPr/>
        </p:nvPicPr>
        <p:blipFill rotWithShape="1">
          <a:blip r:embed="rId8"/>
          <a:srcRect l="5748" t="51267" r="3136" b="19749"/>
          <a:stretch/>
        </p:blipFill>
        <p:spPr>
          <a:xfrm>
            <a:off x="7144138" y="5481112"/>
            <a:ext cx="2505130" cy="13606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6" name="正方形/長方形 75"/>
          <p:cNvSpPr/>
          <p:nvPr/>
        </p:nvSpPr>
        <p:spPr>
          <a:xfrm>
            <a:off x="6554030" y="5659118"/>
            <a:ext cx="324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6879728" y="5659118"/>
            <a:ext cx="25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6494564" y="6150029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982885" y="5321025"/>
            <a:ext cx="19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6784982" y="6312957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527696" y="6468637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5908465" y="6645437"/>
            <a:ext cx="28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2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6" y="0"/>
            <a:ext cx="3543091" cy="524310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t="14302"/>
          <a:stretch/>
        </p:blipFill>
        <p:spPr>
          <a:xfrm>
            <a:off x="3712049" y="107983"/>
            <a:ext cx="3509428" cy="513511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49" y="5243230"/>
            <a:ext cx="3450516" cy="138020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97" y="5243101"/>
            <a:ext cx="3509428" cy="86849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03452" y="668909"/>
            <a:ext cx="28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485040" y="507491"/>
            <a:ext cx="28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0740" y="1343229"/>
            <a:ext cx="28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02658" y="2171960"/>
            <a:ext cx="19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069322" y="4604255"/>
            <a:ext cx="144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903678" y="5022268"/>
            <a:ext cx="90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617498" y="1240640"/>
            <a:ext cx="234000" cy="144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899653" y="1820482"/>
            <a:ext cx="288000" cy="144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803922" y="2006316"/>
            <a:ext cx="252000" cy="144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147795" y="2012395"/>
            <a:ext cx="144000" cy="144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326643" y="5029178"/>
            <a:ext cx="252000" cy="144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5627409" y="5029178"/>
            <a:ext cx="216000" cy="144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917922" y="5029178"/>
            <a:ext cx="108000" cy="144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5578820" y="6000238"/>
            <a:ext cx="108000" cy="144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117540" y="310493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811005" y="614276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3809443" y="912764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86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6" y="0"/>
            <a:ext cx="3543091" cy="524310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t="14302"/>
          <a:stretch/>
        </p:blipFill>
        <p:spPr>
          <a:xfrm>
            <a:off x="3712049" y="107983"/>
            <a:ext cx="3509428" cy="513511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049" y="5243230"/>
            <a:ext cx="3450516" cy="138020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97" y="5243101"/>
            <a:ext cx="3509428" cy="86849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03452" y="668909"/>
            <a:ext cx="28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485040" y="507491"/>
            <a:ext cx="28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0740" y="1343229"/>
            <a:ext cx="28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02658" y="2171960"/>
            <a:ext cx="19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069322" y="4604255"/>
            <a:ext cx="144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903678" y="5022268"/>
            <a:ext cx="90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117540" y="310493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811005" y="614276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809443" y="912764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617498" y="1240640"/>
            <a:ext cx="234000" cy="144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899653" y="1820482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803922" y="2006316"/>
            <a:ext cx="252000" cy="144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147795" y="2012395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326643" y="5029178"/>
            <a:ext cx="252000" cy="144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5627409" y="5029178"/>
            <a:ext cx="216000" cy="144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917922" y="5029178"/>
            <a:ext cx="108000" cy="144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5578820" y="6000238"/>
            <a:ext cx="108000" cy="144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39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64431"/>
          <a:stretch/>
        </p:blipFill>
        <p:spPr>
          <a:xfrm>
            <a:off x="0" y="0"/>
            <a:ext cx="3578225" cy="15833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86221"/>
          <a:stretch/>
        </p:blipFill>
        <p:spPr>
          <a:xfrm>
            <a:off x="3631921" y="2747250"/>
            <a:ext cx="3535423" cy="83511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b="62073"/>
          <a:stretch/>
        </p:blipFill>
        <p:spPr>
          <a:xfrm>
            <a:off x="3631921" y="3597997"/>
            <a:ext cx="3612467" cy="221744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b="58099"/>
          <a:stretch/>
        </p:blipFill>
        <p:spPr>
          <a:xfrm>
            <a:off x="0" y="1565780"/>
            <a:ext cx="3535423" cy="253949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678710" y="1222633"/>
            <a:ext cx="288000" cy="144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034773" y="1782452"/>
            <a:ext cx="288000" cy="144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575159" y="1782452"/>
            <a:ext cx="396000" cy="144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411" y="3777321"/>
            <a:ext cx="324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575159" y="3942429"/>
            <a:ext cx="216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074868" y="3274337"/>
            <a:ext cx="108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206596" y="3441231"/>
            <a:ext cx="198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379668" y="4134383"/>
            <a:ext cx="108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692323" y="4134383"/>
            <a:ext cx="306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537248" y="4134383"/>
            <a:ext cx="378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007407" y="4134383"/>
            <a:ext cx="360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468757" y="4134383"/>
            <a:ext cx="288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374257" y="4470418"/>
            <a:ext cx="216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445456" y="5499343"/>
            <a:ext cx="396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145101" y="4979921"/>
            <a:ext cx="54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363435" y="4979921"/>
            <a:ext cx="126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3"/>
          <a:srcRect t="41950" b="14549"/>
          <a:stretch/>
        </p:blipFill>
        <p:spPr>
          <a:xfrm>
            <a:off x="3629838" y="110766"/>
            <a:ext cx="3535423" cy="263648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5713692" y="122740"/>
            <a:ext cx="216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737185" y="982316"/>
            <a:ext cx="180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611103" y="1320377"/>
            <a:ext cx="198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846925" y="1834682"/>
            <a:ext cx="486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776519" y="1997371"/>
            <a:ext cx="486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253107" y="122740"/>
            <a:ext cx="450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4041053" y="292407"/>
            <a:ext cx="252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05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64431"/>
          <a:stretch/>
        </p:blipFill>
        <p:spPr>
          <a:xfrm>
            <a:off x="0" y="0"/>
            <a:ext cx="3578225" cy="15833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86221"/>
          <a:stretch/>
        </p:blipFill>
        <p:spPr>
          <a:xfrm>
            <a:off x="3631921" y="2747250"/>
            <a:ext cx="3535423" cy="83511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b="62073"/>
          <a:stretch/>
        </p:blipFill>
        <p:spPr>
          <a:xfrm>
            <a:off x="3631921" y="3597997"/>
            <a:ext cx="3612467" cy="221744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b="58099"/>
          <a:stretch/>
        </p:blipFill>
        <p:spPr>
          <a:xfrm>
            <a:off x="0" y="1565780"/>
            <a:ext cx="3535423" cy="253949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678710" y="1222633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034773" y="1782452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575159" y="1782452"/>
            <a:ext cx="396000" cy="144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411" y="3777321"/>
            <a:ext cx="324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575159" y="3942429"/>
            <a:ext cx="216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074868" y="3274337"/>
            <a:ext cx="108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206596" y="3441231"/>
            <a:ext cx="198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379668" y="4134383"/>
            <a:ext cx="108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692323" y="4134383"/>
            <a:ext cx="306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537248" y="4134383"/>
            <a:ext cx="378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007407" y="4134383"/>
            <a:ext cx="360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468757" y="4134383"/>
            <a:ext cx="288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374257" y="4470418"/>
            <a:ext cx="216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445456" y="5499343"/>
            <a:ext cx="396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145101" y="4979921"/>
            <a:ext cx="54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363435" y="4979921"/>
            <a:ext cx="126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3"/>
          <a:srcRect t="41950" b="14549"/>
          <a:stretch/>
        </p:blipFill>
        <p:spPr>
          <a:xfrm>
            <a:off x="3629838" y="110766"/>
            <a:ext cx="3535423" cy="263648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5713692" y="122740"/>
            <a:ext cx="216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737185" y="982316"/>
            <a:ext cx="180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611103" y="1320377"/>
            <a:ext cx="198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846925" y="1834682"/>
            <a:ext cx="486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776519" y="1997371"/>
            <a:ext cx="486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253107" y="122740"/>
            <a:ext cx="450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4041053" y="292407"/>
            <a:ext cx="252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32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t="40370"/>
          <a:stretch/>
        </p:blipFill>
        <p:spPr>
          <a:xfrm>
            <a:off x="0" y="0"/>
            <a:ext cx="3612467" cy="3486393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>
          <a:xfrm>
            <a:off x="2813535" y="905982"/>
            <a:ext cx="216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56488" y="1415485"/>
            <a:ext cx="198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385339" y="1415485"/>
            <a:ext cx="198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710781" y="1752974"/>
            <a:ext cx="126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930331" y="1752974"/>
            <a:ext cx="162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141441" y="2982094"/>
            <a:ext cx="126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360991" y="2982094"/>
            <a:ext cx="162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704264" y="3161547"/>
            <a:ext cx="126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923814" y="3161547"/>
            <a:ext cx="162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292580" y="3335024"/>
            <a:ext cx="504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1972262" y="3335024"/>
            <a:ext cx="450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492370" y="2485044"/>
            <a:ext cx="1044000" cy="216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09756" y="2565281"/>
            <a:ext cx="654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rgbClr val="FF0000"/>
                </a:solidFill>
              </a:rPr>
              <a:t>ここがミソ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428628" y="1927452"/>
            <a:ext cx="108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8488" y="2099202"/>
            <a:ext cx="108000" cy="125413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2"/>
          <a:srcRect t="40370"/>
          <a:stretch/>
        </p:blipFill>
        <p:spPr>
          <a:xfrm>
            <a:off x="3825733" y="9777"/>
            <a:ext cx="3612467" cy="3486393"/>
          </a:xfrm>
          <a:prstGeom prst="rect">
            <a:avLst/>
          </a:prstGeom>
        </p:spPr>
      </p:pic>
      <p:sp>
        <p:nvSpPr>
          <p:cNvPr id="48" name="正方形/長方形 47"/>
          <p:cNvSpPr/>
          <p:nvPr/>
        </p:nvSpPr>
        <p:spPr>
          <a:xfrm>
            <a:off x="6639268" y="915759"/>
            <a:ext cx="216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3982221" y="1425262"/>
            <a:ext cx="198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211072" y="1425262"/>
            <a:ext cx="198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6536514" y="1762751"/>
            <a:ext cx="126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6756064" y="1762751"/>
            <a:ext cx="162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967174" y="2991871"/>
            <a:ext cx="126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5186724" y="2991871"/>
            <a:ext cx="162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529997" y="3171324"/>
            <a:ext cx="126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5749547" y="3171324"/>
            <a:ext cx="162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5118313" y="3344801"/>
            <a:ext cx="504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5797995" y="3344801"/>
            <a:ext cx="450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5318103" y="2494821"/>
            <a:ext cx="1044000" cy="216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335489" y="2575058"/>
            <a:ext cx="654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solidFill>
                  <a:srgbClr val="FF0000"/>
                </a:solidFill>
              </a:rPr>
              <a:t>ここがミソ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254361" y="1937229"/>
            <a:ext cx="108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3874221" y="2108979"/>
            <a:ext cx="108000" cy="12541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19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49"/>
            <a:ext cx="3816106" cy="66013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b="29385"/>
          <a:stretch/>
        </p:blipFill>
        <p:spPr>
          <a:xfrm>
            <a:off x="38095" y="738312"/>
            <a:ext cx="3743761" cy="45146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856" y="2027548"/>
            <a:ext cx="3752804" cy="440389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t="70074"/>
          <a:stretch/>
        </p:blipFill>
        <p:spPr>
          <a:xfrm>
            <a:off x="3816106" y="82149"/>
            <a:ext cx="3743762" cy="191328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924631" y="1925953"/>
            <a:ext cx="119638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295862" y="1925953"/>
            <a:ext cx="85456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706170" y="4229494"/>
            <a:ext cx="85456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468900" y="3483125"/>
            <a:ext cx="144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725450" y="3483125"/>
            <a:ext cx="144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005445" y="3475310"/>
            <a:ext cx="180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461085" y="4164562"/>
            <a:ext cx="144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717635" y="4164562"/>
            <a:ext cx="144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997630" y="4156747"/>
            <a:ext cx="180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33727" y="3777700"/>
            <a:ext cx="126000" cy="90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33727" y="3969178"/>
            <a:ext cx="126000" cy="90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33727" y="4184266"/>
            <a:ext cx="126000" cy="90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543727" y="108276"/>
            <a:ext cx="756000" cy="180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406498" y="116985"/>
            <a:ext cx="432000" cy="180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37854" y="598811"/>
            <a:ext cx="54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768478" y="598811"/>
            <a:ext cx="32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50055" y="2417982"/>
            <a:ext cx="54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80679" y="2417982"/>
            <a:ext cx="32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58764" y="2417982"/>
            <a:ext cx="54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789388" y="2417982"/>
            <a:ext cx="32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432664" y="5043616"/>
            <a:ext cx="50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2011034" y="5043616"/>
            <a:ext cx="30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54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49"/>
            <a:ext cx="3816106" cy="66013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b="29385"/>
          <a:stretch/>
        </p:blipFill>
        <p:spPr>
          <a:xfrm>
            <a:off x="38095" y="738312"/>
            <a:ext cx="3743761" cy="45146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856" y="2027548"/>
            <a:ext cx="3752804" cy="440389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t="70074"/>
          <a:stretch/>
        </p:blipFill>
        <p:spPr>
          <a:xfrm>
            <a:off x="3816106" y="82149"/>
            <a:ext cx="3743762" cy="191328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924631" y="1925953"/>
            <a:ext cx="119638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295862" y="1925953"/>
            <a:ext cx="85456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706170" y="4229494"/>
            <a:ext cx="85456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468900" y="3483125"/>
            <a:ext cx="144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725450" y="3483125"/>
            <a:ext cx="144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005445" y="3475310"/>
            <a:ext cx="180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461085" y="4164562"/>
            <a:ext cx="144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717635" y="4164562"/>
            <a:ext cx="144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997630" y="4156747"/>
            <a:ext cx="180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33727" y="3777700"/>
            <a:ext cx="126000" cy="90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33727" y="3969178"/>
            <a:ext cx="126000" cy="90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33727" y="4184266"/>
            <a:ext cx="126000" cy="90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37854" y="598811"/>
            <a:ext cx="540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68478" y="598811"/>
            <a:ext cx="32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50055" y="2417982"/>
            <a:ext cx="540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780679" y="2417982"/>
            <a:ext cx="32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58764" y="2417982"/>
            <a:ext cx="540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89388" y="2417982"/>
            <a:ext cx="32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432664" y="5043616"/>
            <a:ext cx="50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011034" y="5043616"/>
            <a:ext cx="306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43727" y="108276"/>
            <a:ext cx="756000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406498" y="116985"/>
            <a:ext cx="432000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8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79206" cy="155422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b="25451"/>
          <a:stretch/>
        </p:blipFill>
        <p:spPr>
          <a:xfrm>
            <a:off x="20756" y="1560674"/>
            <a:ext cx="3652865" cy="46084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t="76367"/>
          <a:stretch/>
        </p:blipFill>
        <p:spPr>
          <a:xfrm>
            <a:off x="3679206" y="0"/>
            <a:ext cx="3652864" cy="146094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t="707"/>
          <a:stretch/>
        </p:blipFill>
        <p:spPr>
          <a:xfrm>
            <a:off x="3702651" y="1437497"/>
            <a:ext cx="3652865" cy="521383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0756" y="3084540"/>
            <a:ext cx="234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252048" y="3084540"/>
            <a:ext cx="216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731603" y="4667154"/>
            <a:ext cx="216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748806" y="5538569"/>
            <a:ext cx="216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742564" y="4840243"/>
            <a:ext cx="198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744913" y="5710162"/>
            <a:ext cx="198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475863" y="4226736"/>
            <a:ext cx="288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468048" y="5093906"/>
            <a:ext cx="216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96355" y="1914392"/>
            <a:ext cx="867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ja-JP" sz="800" i="1" dirty="0" smtClean="0"/>
              <a:t> </a:t>
            </a:r>
            <a:r>
              <a:rPr kumimoji="1" lang="en-US" altLang="ja-JP" sz="800" dirty="0" smtClean="0"/>
              <a:t>: </a:t>
            </a:r>
            <a:r>
              <a:rPr kumimoji="1" lang="ja-JP" altLang="en-US" sz="800" dirty="0" smtClean="0"/>
              <a:t>教師信号</a:t>
            </a:r>
            <a:endParaRPr kumimoji="1" lang="ja-JP" altLang="en-US" sz="800" dirty="0"/>
          </a:p>
        </p:txBody>
      </p:sp>
      <p:sp>
        <p:nvSpPr>
          <p:cNvPr id="16" name="正方形/長方形 15"/>
          <p:cNvSpPr/>
          <p:nvPr/>
        </p:nvSpPr>
        <p:spPr>
          <a:xfrm>
            <a:off x="2085992" y="1965551"/>
            <a:ext cx="216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50239" y="1773883"/>
            <a:ext cx="198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524832" y="2025370"/>
            <a:ext cx="198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77418" y="1662060"/>
            <a:ext cx="396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111360" y="2017554"/>
            <a:ext cx="198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848806" y="3227623"/>
            <a:ext cx="198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5183671" y="6148349"/>
            <a:ext cx="198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292164" y="3565915"/>
            <a:ext cx="2052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975883" y="3744826"/>
            <a:ext cx="2052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77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79206" cy="155422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b="25451"/>
          <a:stretch/>
        </p:blipFill>
        <p:spPr>
          <a:xfrm>
            <a:off x="20756" y="1560674"/>
            <a:ext cx="3652865" cy="46084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t="76367"/>
          <a:stretch/>
        </p:blipFill>
        <p:spPr>
          <a:xfrm>
            <a:off x="3679206" y="0"/>
            <a:ext cx="3652864" cy="146094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t="707"/>
          <a:stretch/>
        </p:blipFill>
        <p:spPr>
          <a:xfrm>
            <a:off x="3702651" y="1437497"/>
            <a:ext cx="3652865" cy="521383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0756" y="3084540"/>
            <a:ext cx="234000" cy="119638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252048" y="3084540"/>
            <a:ext cx="216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731603" y="4667154"/>
            <a:ext cx="216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748806" y="5538569"/>
            <a:ext cx="216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742564" y="4840243"/>
            <a:ext cx="198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744913" y="5710162"/>
            <a:ext cx="198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475863" y="4226736"/>
            <a:ext cx="288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468048" y="5093906"/>
            <a:ext cx="216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96355" y="1914392"/>
            <a:ext cx="8675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ja-JP" sz="800" i="1" dirty="0" smtClean="0"/>
              <a:t> </a:t>
            </a:r>
            <a:r>
              <a:rPr kumimoji="1" lang="en-US" altLang="ja-JP" sz="800" dirty="0" smtClean="0"/>
              <a:t>: </a:t>
            </a:r>
            <a:r>
              <a:rPr kumimoji="1" lang="ja-JP" altLang="en-US" sz="800" dirty="0" smtClean="0"/>
              <a:t>教師信号</a:t>
            </a:r>
            <a:endParaRPr kumimoji="1" lang="ja-JP" altLang="en-US" sz="800" dirty="0"/>
          </a:p>
        </p:txBody>
      </p:sp>
      <p:sp>
        <p:nvSpPr>
          <p:cNvPr id="16" name="正方形/長方形 15"/>
          <p:cNvSpPr/>
          <p:nvPr/>
        </p:nvSpPr>
        <p:spPr>
          <a:xfrm>
            <a:off x="2085992" y="1965551"/>
            <a:ext cx="216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50239" y="1773883"/>
            <a:ext cx="198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524832" y="2025370"/>
            <a:ext cx="198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77418" y="1662060"/>
            <a:ext cx="396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111360" y="2017554"/>
            <a:ext cx="198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848806" y="3227623"/>
            <a:ext cx="198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5183671" y="6148349"/>
            <a:ext cx="1980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292164" y="3565915"/>
            <a:ext cx="2052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975883" y="3744826"/>
            <a:ext cx="205200" cy="11963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25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87860" cy="531222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t="23821"/>
          <a:stretch/>
        </p:blipFill>
        <p:spPr>
          <a:xfrm>
            <a:off x="3505982" y="0"/>
            <a:ext cx="3387860" cy="438191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/>
          <a:srcRect t="-1" b="66783"/>
          <a:stretch/>
        </p:blipFill>
        <p:spPr>
          <a:xfrm>
            <a:off x="3507987" y="4381911"/>
            <a:ext cx="3385855" cy="1929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625233" y="1126975"/>
                <a:ext cx="1112387" cy="4855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ja-JP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233" y="1126975"/>
                <a:ext cx="1112387" cy="485582"/>
              </a:xfrm>
              <a:prstGeom prst="rect">
                <a:avLst/>
              </a:prstGeom>
              <a:blipFill rotWithShape="0">
                <a:blip r:embed="rId5"/>
                <a:stretch>
                  <a:fillRect t="-125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b="76218"/>
          <a:stretch/>
        </p:blipFill>
        <p:spPr>
          <a:xfrm>
            <a:off x="48" y="5312229"/>
            <a:ext cx="3387812" cy="136797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t="33218" b="-1"/>
          <a:stretch/>
        </p:blipFill>
        <p:spPr>
          <a:xfrm>
            <a:off x="7011964" y="13534"/>
            <a:ext cx="3385855" cy="388020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/>
          <a:srcRect b="60170"/>
          <a:stretch/>
        </p:blipFill>
        <p:spPr>
          <a:xfrm>
            <a:off x="7012258" y="4028732"/>
            <a:ext cx="3385561" cy="233362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233" y="3276625"/>
            <a:ext cx="876228" cy="292076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5938838" y="3271838"/>
            <a:ext cx="500062" cy="28575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79032" y="3782511"/>
            <a:ext cx="207468" cy="24622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kumimoji="1" lang="ja-JP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矢印コネクタ 15"/>
          <p:cNvCxnSpPr>
            <a:stCxn id="14" idx="0"/>
            <a:endCxn id="13" idx="2"/>
          </p:cNvCxnSpPr>
          <p:nvPr/>
        </p:nvCxnSpPr>
        <p:spPr>
          <a:xfrm flipV="1">
            <a:off x="6182766" y="3557588"/>
            <a:ext cx="6103" cy="224923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33455" y="2268765"/>
            <a:ext cx="39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323215" y="2268765"/>
            <a:ext cx="39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338455" y="1292246"/>
            <a:ext cx="18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234055" y="675026"/>
            <a:ext cx="50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752915" y="1961256"/>
            <a:ext cx="648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229559" y="1439261"/>
            <a:ext cx="23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514850" y="1961256"/>
            <a:ext cx="648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722425" y="2631532"/>
            <a:ext cx="72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467104" y="2794730"/>
            <a:ext cx="72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65349" y="2290112"/>
            <a:ext cx="1108989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800" dirty="0" smtClean="0"/>
              <a:t>: </a:t>
            </a:r>
            <a:r>
              <a:rPr lang="ja-JP" altLang="en-US" sz="800" dirty="0" smtClean="0"/>
              <a:t>活性化関数の変数</a:t>
            </a:r>
            <a:endParaRPr kumimoji="1" lang="ja-JP" altLang="en-US" sz="800" dirty="0"/>
          </a:p>
        </p:txBody>
      </p:sp>
      <p:cxnSp>
        <p:nvCxnSpPr>
          <p:cNvPr id="26" name="直線矢印コネクタ 25"/>
          <p:cNvCxnSpPr>
            <a:endCxn id="24" idx="3"/>
          </p:cNvCxnSpPr>
          <p:nvPr/>
        </p:nvCxnSpPr>
        <p:spPr>
          <a:xfrm flipH="1">
            <a:off x="5794425" y="2516554"/>
            <a:ext cx="284607" cy="168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329715" y="3018627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312127" y="3353033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578008" y="1331676"/>
                <a:ext cx="1112387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800" b="0" dirty="0" smtClean="0"/>
              </a:p>
              <a:p>
                <a:r>
                  <a:rPr lang="ja-JP" altLang="en-US" sz="800" dirty="0" smtClean="0"/>
                  <a:t>→ 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sz="800" dirty="0" smtClean="0"/>
                  <a:t> も 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800" dirty="0" smtClean="0"/>
                  <a:t>も、 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800" dirty="0" smtClean="0"/>
                  <a:t> の関数</a:t>
                </a:r>
                <a:endParaRPr kumimoji="1" lang="ja-JP" altLang="en-US" sz="8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08" y="1331676"/>
                <a:ext cx="1112387" cy="262059"/>
              </a:xfrm>
              <a:prstGeom prst="rect">
                <a:avLst/>
              </a:prstGeom>
              <a:blipFill rotWithShape="0">
                <a:blip r:embed="rId8"/>
                <a:stretch>
                  <a:fillRect l="-6044" b="-25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/>
          <p:cNvSpPr/>
          <p:nvPr/>
        </p:nvSpPr>
        <p:spPr>
          <a:xfrm>
            <a:off x="5376067" y="3950208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5168747" y="5288282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9197382" y="4318469"/>
            <a:ext cx="108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8979129" y="4475489"/>
            <a:ext cx="108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5270116" y="1435784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5448067" y="1292246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5075334" y="4680508"/>
            <a:ext cx="198000" cy="144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514850" y="4680508"/>
            <a:ext cx="198000" cy="144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5296163" y="5270282"/>
            <a:ext cx="198000" cy="144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5735679" y="5270282"/>
            <a:ext cx="198000" cy="144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569141" y="5892825"/>
            <a:ext cx="648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862230" y="5892825"/>
            <a:ext cx="648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962547" y="5892825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8845977" y="5165309"/>
            <a:ext cx="9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9173902" y="5165309"/>
            <a:ext cx="9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9309055" y="5165309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8763813" y="549889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4940151" y="1961256"/>
            <a:ext cx="648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5702086" y="1961256"/>
            <a:ext cx="648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5035948" y="2723253"/>
            <a:ext cx="648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223184" y="2723253"/>
            <a:ext cx="648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5090284" y="3950208"/>
            <a:ext cx="648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277520" y="3950208"/>
            <a:ext cx="648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4897193" y="5288282"/>
            <a:ext cx="648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5084429" y="5288282"/>
            <a:ext cx="648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284980" y="5892825"/>
            <a:ext cx="648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5472216" y="5892825"/>
            <a:ext cx="648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8979129" y="549889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8666661" y="2015256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8881977" y="2015256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8531370" y="4396101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8746686" y="4396101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/>
          <p:cNvSpPr/>
          <p:nvPr/>
        </p:nvSpPr>
        <p:spPr>
          <a:xfrm>
            <a:off x="8478391" y="5165309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/>
          <p:cNvSpPr/>
          <p:nvPr/>
        </p:nvSpPr>
        <p:spPr>
          <a:xfrm>
            <a:off x="8693707" y="5165309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8454625" y="5642363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/>
          <p:cNvSpPr/>
          <p:nvPr/>
        </p:nvSpPr>
        <p:spPr>
          <a:xfrm>
            <a:off x="8669941" y="5642363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8836977" y="5642363"/>
            <a:ext cx="9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9164902" y="5642363"/>
            <a:ext cx="90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9300055" y="5642363"/>
            <a:ext cx="10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76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87860" cy="531222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t="23821"/>
          <a:stretch/>
        </p:blipFill>
        <p:spPr>
          <a:xfrm>
            <a:off x="3505982" y="0"/>
            <a:ext cx="3387860" cy="438191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/>
          <a:srcRect t="-1" b="66783"/>
          <a:stretch/>
        </p:blipFill>
        <p:spPr>
          <a:xfrm>
            <a:off x="3507987" y="4381911"/>
            <a:ext cx="3385855" cy="1929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625233" y="1126975"/>
                <a:ext cx="1112387" cy="4855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ja-JP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233" y="1126975"/>
                <a:ext cx="1112387" cy="485582"/>
              </a:xfrm>
              <a:prstGeom prst="rect">
                <a:avLst/>
              </a:prstGeom>
              <a:blipFill rotWithShape="0">
                <a:blip r:embed="rId5"/>
                <a:stretch>
                  <a:fillRect t="-125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b="76218"/>
          <a:stretch/>
        </p:blipFill>
        <p:spPr>
          <a:xfrm>
            <a:off x="48" y="5312229"/>
            <a:ext cx="3387812" cy="136797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t="33218" b="-1"/>
          <a:stretch/>
        </p:blipFill>
        <p:spPr>
          <a:xfrm>
            <a:off x="7011964" y="13534"/>
            <a:ext cx="3385855" cy="388020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/>
          <a:srcRect b="60170"/>
          <a:stretch/>
        </p:blipFill>
        <p:spPr>
          <a:xfrm>
            <a:off x="7012258" y="4028732"/>
            <a:ext cx="3385561" cy="233362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233" y="3276625"/>
            <a:ext cx="876228" cy="292076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5938838" y="3271838"/>
            <a:ext cx="500062" cy="28575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79032" y="3782511"/>
            <a:ext cx="207468" cy="24622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kumimoji="1" lang="ja-JP" alt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矢印コネクタ 15"/>
          <p:cNvCxnSpPr>
            <a:stCxn id="14" idx="0"/>
            <a:endCxn id="13" idx="2"/>
          </p:cNvCxnSpPr>
          <p:nvPr/>
        </p:nvCxnSpPr>
        <p:spPr>
          <a:xfrm flipV="1">
            <a:off x="6182766" y="3557588"/>
            <a:ext cx="6103" cy="224923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33455" y="2268765"/>
            <a:ext cx="396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323215" y="2268765"/>
            <a:ext cx="396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338455" y="1296984"/>
            <a:ext cx="180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234055" y="675026"/>
            <a:ext cx="50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229559" y="1439261"/>
            <a:ext cx="23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722425" y="2631532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467104" y="2794730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65349" y="2290112"/>
            <a:ext cx="1108989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800" dirty="0" smtClean="0"/>
              <a:t>: </a:t>
            </a:r>
            <a:r>
              <a:rPr lang="ja-JP" altLang="en-US" sz="800" dirty="0" smtClean="0"/>
              <a:t>活性化関数の変数</a:t>
            </a:r>
            <a:endParaRPr kumimoji="1" lang="ja-JP" altLang="en-US" sz="800" dirty="0"/>
          </a:p>
        </p:txBody>
      </p:sp>
      <p:cxnSp>
        <p:nvCxnSpPr>
          <p:cNvPr id="26" name="直線矢印コネクタ 25"/>
          <p:cNvCxnSpPr>
            <a:endCxn id="24" idx="3"/>
          </p:cNvCxnSpPr>
          <p:nvPr/>
        </p:nvCxnSpPr>
        <p:spPr>
          <a:xfrm flipH="1">
            <a:off x="5794425" y="2516554"/>
            <a:ext cx="284607" cy="168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329715" y="3018627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312127" y="3353033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578008" y="1331676"/>
                <a:ext cx="1112387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800" b="0" dirty="0" smtClean="0"/>
              </a:p>
              <a:p>
                <a:r>
                  <a:rPr lang="ja-JP" altLang="en-US" sz="800" dirty="0" smtClean="0"/>
                  <a:t>→ 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sz="800" dirty="0" smtClean="0"/>
                  <a:t> も 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800" dirty="0" smtClean="0"/>
                  <a:t>も、 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800" dirty="0" smtClean="0"/>
                  <a:t> の関数</a:t>
                </a:r>
                <a:endParaRPr kumimoji="1" lang="ja-JP" altLang="en-US" sz="8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08" y="1331676"/>
                <a:ext cx="1112387" cy="262059"/>
              </a:xfrm>
              <a:prstGeom prst="rect">
                <a:avLst/>
              </a:prstGeom>
              <a:blipFill rotWithShape="0">
                <a:blip r:embed="rId8"/>
                <a:stretch>
                  <a:fillRect l="-6044" b="-25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/>
          <p:cNvSpPr/>
          <p:nvPr/>
        </p:nvSpPr>
        <p:spPr>
          <a:xfrm>
            <a:off x="5376067" y="3952566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9197382" y="4318469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8979129" y="4475489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8845977" y="5165309"/>
            <a:ext cx="90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9173902" y="5165309"/>
            <a:ext cx="90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9309055" y="5165309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5168747" y="5290433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5075334" y="4680508"/>
            <a:ext cx="198000" cy="144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514850" y="4680508"/>
            <a:ext cx="198000" cy="144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296163" y="5270282"/>
            <a:ext cx="198000" cy="144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735679" y="5270282"/>
            <a:ext cx="198000" cy="144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569141" y="5892481"/>
            <a:ext cx="648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862230" y="5892481"/>
            <a:ext cx="648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962547" y="5892481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5270116" y="1435784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448067" y="1292246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4752915" y="1961256"/>
            <a:ext cx="648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5514850" y="1961256"/>
            <a:ext cx="648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763813" y="549889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4940151" y="1961256"/>
            <a:ext cx="648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5702086" y="1961256"/>
            <a:ext cx="648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035948" y="2723253"/>
            <a:ext cx="648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5223184" y="2723253"/>
            <a:ext cx="648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5090284" y="3950208"/>
            <a:ext cx="648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277520" y="3950208"/>
            <a:ext cx="648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4897193" y="5288282"/>
            <a:ext cx="648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5084429" y="5288282"/>
            <a:ext cx="648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5284980" y="5892825"/>
            <a:ext cx="648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5472216" y="5892825"/>
            <a:ext cx="648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8979129" y="549889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8666661" y="2015256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/>
          <p:cNvSpPr/>
          <p:nvPr/>
        </p:nvSpPr>
        <p:spPr>
          <a:xfrm>
            <a:off x="8881977" y="2015256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/>
          <p:cNvSpPr/>
          <p:nvPr/>
        </p:nvSpPr>
        <p:spPr>
          <a:xfrm>
            <a:off x="8531370" y="4396101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8746686" y="4396101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/>
          <p:cNvSpPr/>
          <p:nvPr/>
        </p:nvSpPr>
        <p:spPr>
          <a:xfrm>
            <a:off x="8478391" y="5165309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8693707" y="5165309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8454625" y="5642363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8669941" y="5642363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666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39992"/>
          <a:stretch/>
        </p:blipFill>
        <p:spPr>
          <a:xfrm>
            <a:off x="0" y="0"/>
            <a:ext cx="3385561" cy="351584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b="46539"/>
          <a:stretch/>
        </p:blipFill>
        <p:spPr>
          <a:xfrm>
            <a:off x="0" y="3515844"/>
            <a:ext cx="3389745" cy="30564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53980"/>
          <a:stretch/>
        </p:blipFill>
        <p:spPr>
          <a:xfrm>
            <a:off x="3605212" y="0"/>
            <a:ext cx="3389745" cy="26310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/>
          <a:srcRect b="31390"/>
          <a:stretch/>
        </p:blipFill>
        <p:spPr>
          <a:xfrm>
            <a:off x="3614730" y="2658305"/>
            <a:ext cx="3380227" cy="391394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548246" y="3711966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067923" y="1087177"/>
            <a:ext cx="144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800246" y="1231841"/>
            <a:ext cx="144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542068" y="4290675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453136" y="5641680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 flipV="1">
            <a:off x="3" y="4695566"/>
            <a:ext cx="339810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850433" y="5274275"/>
            <a:ext cx="144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582756" y="5418939"/>
            <a:ext cx="144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670060" y="958399"/>
                <a:ext cx="1099532" cy="255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60" y="958399"/>
                <a:ext cx="1099532" cy="255839"/>
              </a:xfrm>
              <a:prstGeom prst="rect">
                <a:avLst/>
              </a:prstGeom>
              <a:blipFill rotWithShape="0">
                <a:blip r:embed="rId6"/>
                <a:stretch>
                  <a:fillRect l="-8333" t="-180952" r="-10000" b="-25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/>
          <p:cNvSpPr/>
          <p:nvPr/>
        </p:nvSpPr>
        <p:spPr>
          <a:xfrm>
            <a:off x="4848920" y="4813291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181899" y="5586519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843312" y="6161167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7"/>
          <a:srcRect b="20881"/>
          <a:stretch/>
        </p:blipFill>
        <p:spPr>
          <a:xfrm>
            <a:off x="7095557" y="1315527"/>
            <a:ext cx="3384818" cy="450252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5"/>
          <a:srcRect t="68457" b="8774"/>
          <a:stretch/>
        </p:blipFill>
        <p:spPr>
          <a:xfrm>
            <a:off x="7100148" y="16668"/>
            <a:ext cx="3380227" cy="1298859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5382108" y="1199712"/>
            <a:ext cx="72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606131" y="61993"/>
            <a:ext cx="108000" cy="1080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338454" y="214472"/>
            <a:ext cx="108000" cy="1080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218725" y="5564278"/>
            <a:ext cx="144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103150" y="1290204"/>
            <a:ext cx="144000" cy="1080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907497" y="54178"/>
            <a:ext cx="144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5354084" y="1747314"/>
            <a:ext cx="108000" cy="1080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5567056" y="2984389"/>
                <a:ext cx="1115690" cy="241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56" y="2984389"/>
                <a:ext cx="1115690" cy="241926"/>
              </a:xfrm>
              <a:prstGeom prst="rect">
                <a:avLst/>
              </a:prstGeom>
              <a:blipFill rotWithShape="0">
                <a:blip r:embed="rId8"/>
                <a:stretch>
                  <a:fillRect l="-7104" t="-197436" r="-9290" b="-2794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/>
          <p:cNvCxnSpPr/>
          <p:nvPr/>
        </p:nvCxnSpPr>
        <p:spPr>
          <a:xfrm flipH="1">
            <a:off x="5046203" y="1998722"/>
            <a:ext cx="261763" cy="344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リーフォーム 37"/>
          <p:cNvSpPr/>
          <p:nvPr/>
        </p:nvSpPr>
        <p:spPr>
          <a:xfrm>
            <a:off x="5163611" y="1882746"/>
            <a:ext cx="844423" cy="1235358"/>
          </a:xfrm>
          <a:custGeom>
            <a:avLst/>
            <a:gdLst>
              <a:gd name="connsiteX0" fmla="*/ 617851 w 821701"/>
              <a:gd name="connsiteY0" fmla="*/ 0 h 1149011"/>
              <a:gd name="connsiteX1" fmla="*/ 815971 w 821701"/>
              <a:gd name="connsiteY1" fmla="*/ 457200 h 1149011"/>
              <a:gd name="connsiteX2" fmla="*/ 701671 w 821701"/>
              <a:gd name="connsiteY2" fmla="*/ 769620 h 1149011"/>
              <a:gd name="connsiteX3" fmla="*/ 61591 w 821701"/>
              <a:gd name="connsiteY3" fmla="*/ 1104900 h 1149011"/>
              <a:gd name="connsiteX4" fmla="*/ 61591 w 821701"/>
              <a:gd name="connsiteY4" fmla="*/ 1135380 h 114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701" h="1149011">
                <a:moveTo>
                  <a:pt x="617851" y="0"/>
                </a:moveTo>
                <a:cubicBezTo>
                  <a:pt x="709926" y="164465"/>
                  <a:pt x="802001" y="328930"/>
                  <a:pt x="815971" y="457200"/>
                </a:cubicBezTo>
                <a:cubicBezTo>
                  <a:pt x="829941" y="585470"/>
                  <a:pt x="827401" y="661670"/>
                  <a:pt x="701671" y="769620"/>
                </a:cubicBezTo>
                <a:cubicBezTo>
                  <a:pt x="575941" y="877570"/>
                  <a:pt x="168271" y="1043940"/>
                  <a:pt x="61591" y="1104900"/>
                </a:cubicBezTo>
                <a:cubicBezTo>
                  <a:pt x="-45089" y="1165860"/>
                  <a:pt x="8251" y="1150620"/>
                  <a:pt x="61591" y="11353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5095312" y="343902"/>
            <a:ext cx="226364" cy="770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リーフォーム 41"/>
          <p:cNvSpPr/>
          <p:nvPr/>
        </p:nvSpPr>
        <p:spPr>
          <a:xfrm>
            <a:off x="5024891" y="274320"/>
            <a:ext cx="2009354" cy="1440180"/>
          </a:xfrm>
          <a:custGeom>
            <a:avLst/>
            <a:gdLst>
              <a:gd name="connsiteX0" fmla="*/ 758689 w 2009354"/>
              <a:gd name="connsiteY0" fmla="*/ 0 h 1440180"/>
              <a:gd name="connsiteX1" fmla="*/ 1276849 w 2009354"/>
              <a:gd name="connsiteY1" fmla="*/ 76200 h 1440180"/>
              <a:gd name="connsiteX2" fmla="*/ 1848349 w 2009354"/>
              <a:gd name="connsiteY2" fmla="*/ 167640 h 1440180"/>
              <a:gd name="connsiteX3" fmla="*/ 1962649 w 2009354"/>
              <a:gd name="connsiteY3" fmla="*/ 327660 h 1440180"/>
              <a:gd name="connsiteX4" fmla="*/ 2008369 w 2009354"/>
              <a:gd name="connsiteY4" fmla="*/ 815340 h 1440180"/>
              <a:gd name="connsiteX5" fmla="*/ 1924549 w 2009354"/>
              <a:gd name="connsiteY5" fmla="*/ 1249680 h 1440180"/>
              <a:gd name="connsiteX6" fmla="*/ 1574029 w 2009354"/>
              <a:gd name="connsiteY6" fmla="*/ 1310640 h 1440180"/>
              <a:gd name="connsiteX7" fmla="*/ 1063489 w 2009354"/>
              <a:gd name="connsiteY7" fmla="*/ 1348740 h 1440180"/>
              <a:gd name="connsiteX8" fmla="*/ 149089 w 2009354"/>
              <a:gd name="connsiteY8" fmla="*/ 1386840 h 1440180"/>
              <a:gd name="connsiteX9" fmla="*/ 11929 w 2009354"/>
              <a:gd name="connsiteY9" fmla="*/ 1440180 h 144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9354" h="1440180">
                <a:moveTo>
                  <a:pt x="758689" y="0"/>
                </a:moveTo>
                <a:lnTo>
                  <a:pt x="1276849" y="76200"/>
                </a:lnTo>
                <a:cubicBezTo>
                  <a:pt x="1458459" y="104140"/>
                  <a:pt x="1734049" y="125730"/>
                  <a:pt x="1848349" y="167640"/>
                </a:cubicBezTo>
                <a:cubicBezTo>
                  <a:pt x="1962649" y="209550"/>
                  <a:pt x="1935979" y="219710"/>
                  <a:pt x="1962649" y="327660"/>
                </a:cubicBezTo>
                <a:cubicBezTo>
                  <a:pt x="1989319" y="435610"/>
                  <a:pt x="2014719" y="661670"/>
                  <a:pt x="2008369" y="815340"/>
                </a:cubicBezTo>
                <a:cubicBezTo>
                  <a:pt x="2002019" y="969010"/>
                  <a:pt x="1996939" y="1167130"/>
                  <a:pt x="1924549" y="1249680"/>
                </a:cubicBezTo>
                <a:cubicBezTo>
                  <a:pt x="1852159" y="1332230"/>
                  <a:pt x="1717539" y="1294130"/>
                  <a:pt x="1574029" y="1310640"/>
                </a:cubicBezTo>
                <a:cubicBezTo>
                  <a:pt x="1430519" y="1327150"/>
                  <a:pt x="1300979" y="1336040"/>
                  <a:pt x="1063489" y="1348740"/>
                </a:cubicBezTo>
                <a:cubicBezTo>
                  <a:pt x="825999" y="1361440"/>
                  <a:pt x="324349" y="1371600"/>
                  <a:pt x="149089" y="1386840"/>
                </a:cubicBezTo>
                <a:cubicBezTo>
                  <a:pt x="-26171" y="1402080"/>
                  <a:pt x="-7121" y="1421130"/>
                  <a:pt x="11929" y="14401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/>
        </p:nvSpPr>
        <p:spPr>
          <a:xfrm>
            <a:off x="2409153" y="182880"/>
            <a:ext cx="2373864" cy="5489398"/>
          </a:xfrm>
          <a:custGeom>
            <a:avLst/>
            <a:gdLst>
              <a:gd name="connsiteX0" fmla="*/ 0 w 2286000"/>
              <a:gd name="connsiteY0" fmla="*/ 5440680 h 5440680"/>
              <a:gd name="connsiteX1" fmla="*/ 198120 w 2286000"/>
              <a:gd name="connsiteY1" fmla="*/ 5234940 h 5440680"/>
              <a:gd name="connsiteX2" fmla="*/ 708660 w 2286000"/>
              <a:gd name="connsiteY2" fmla="*/ 5082540 h 5440680"/>
              <a:gd name="connsiteX3" fmla="*/ 937260 w 2286000"/>
              <a:gd name="connsiteY3" fmla="*/ 5021580 h 5440680"/>
              <a:gd name="connsiteX4" fmla="*/ 1036320 w 2286000"/>
              <a:gd name="connsiteY4" fmla="*/ 4853940 h 5440680"/>
              <a:gd name="connsiteX5" fmla="*/ 1112520 w 2286000"/>
              <a:gd name="connsiteY5" fmla="*/ 4213860 h 5440680"/>
              <a:gd name="connsiteX6" fmla="*/ 1104900 w 2286000"/>
              <a:gd name="connsiteY6" fmla="*/ 3063240 h 5440680"/>
              <a:gd name="connsiteX7" fmla="*/ 1097280 w 2286000"/>
              <a:gd name="connsiteY7" fmla="*/ 1562100 h 5440680"/>
              <a:gd name="connsiteX8" fmla="*/ 1089660 w 2286000"/>
              <a:gd name="connsiteY8" fmla="*/ 716280 h 5440680"/>
              <a:gd name="connsiteX9" fmla="*/ 1074420 w 2286000"/>
              <a:gd name="connsiteY9" fmla="*/ 266700 h 5440680"/>
              <a:gd name="connsiteX10" fmla="*/ 1310640 w 2286000"/>
              <a:gd name="connsiteY10" fmla="*/ 99060 h 5440680"/>
              <a:gd name="connsiteX11" fmla="*/ 2286000 w 2286000"/>
              <a:gd name="connsiteY11" fmla="*/ 0 h 544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0" h="5440680">
                <a:moveTo>
                  <a:pt x="0" y="5440680"/>
                </a:moveTo>
                <a:cubicBezTo>
                  <a:pt x="40005" y="5367655"/>
                  <a:pt x="80010" y="5294630"/>
                  <a:pt x="198120" y="5234940"/>
                </a:cubicBezTo>
                <a:cubicBezTo>
                  <a:pt x="316230" y="5175250"/>
                  <a:pt x="585470" y="5118100"/>
                  <a:pt x="708660" y="5082540"/>
                </a:cubicBezTo>
                <a:cubicBezTo>
                  <a:pt x="831850" y="5046980"/>
                  <a:pt x="882650" y="5059680"/>
                  <a:pt x="937260" y="5021580"/>
                </a:cubicBezTo>
                <a:cubicBezTo>
                  <a:pt x="991870" y="4983480"/>
                  <a:pt x="1007110" y="4988560"/>
                  <a:pt x="1036320" y="4853940"/>
                </a:cubicBezTo>
                <a:cubicBezTo>
                  <a:pt x="1065530" y="4719320"/>
                  <a:pt x="1101090" y="4512310"/>
                  <a:pt x="1112520" y="4213860"/>
                </a:cubicBezTo>
                <a:cubicBezTo>
                  <a:pt x="1123950" y="3915410"/>
                  <a:pt x="1107440" y="3505200"/>
                  <a:pt x="1104900" y="3063240"/>
                </a:cubicBezTo>
                <a:cubicBezTo>
                  <a:pt x="1102360" y="2621280"/>
                  <a:pt x="1099820" y="1953260"/>
                  <a:pt x="1097280" y="1562100"/>
                </a:cubicBezTo>
                <a:cubicBezTo>
                  <a:pt x="1094740" y="1170940"/>
                  <a:pt x="1093470" y="932180"/>
                  <a:pt x="1089660" y="716280"/>
                </a:cubicBezTo>
                <a:cubicBezTo>
                  <a:pt x="1085850" y="500380"/>
                  <a:pt x="1037590" y="369570"/>
                  <a:pt x="1074420" y="266700"/>
                </a:cubicBezTo>
                <a:cubicBezTo>
                  <a:pt x="1111250" y="163830"/>
                  <a:pt x="1108710" y="143510"/>
                  <a:pt x="1310640" y="99060"/>
                </a:cubicBezTo>
                <a:cubicBezTo>
                  <a:pt x="1512570" y="54610"/>
                  <a:pt x="1899285" y="27305"/>
                  <a:pt x="228600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121152" y="5545054"/>
            <a:ext cx="288000" cy="28424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5516131" y="4771548"/>
            <a:ext cx="790366" cy="1966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/>
        </p:nvSpPr>
        <p:spPr>
          <a:xfrm>
            <a:off x="3429000" y="4968240"/>
            <a:ext cx="2103120" cy="251460"/>
          </a:xfrm>
          <a:custGeom>
            <a:avLst/>
            <a:gdLst>
              <a:gd name="connsiteX0" fmla="*/ 0 w 2103120"/>
              <a:gd name="connsiteY0" fmla="*/ 236220 h 236220"/>
              <a:gd name="connsiteX1" fmla="*/ 167640 w 2103120"/>
              <a:gd name="connsiteY1" fmla="*/ 83820 h 236220"/>
              <a:gd name="connsiteX2" fmla="*/ 411480 w 2103120"/>
              <a:gd name="connsiteY2" fmla="*/ 76200 h 236220"/>
              <a:gd name="connsiteX3" fmla="*/ 1005840 w 2103120"/>
              <a:gd name="connsiteY3" fmla="*/ 106680 h 236220"/>
              <a:gd name="connsiteX4" fmla="*/ 1645920 w 2103120"/>
              <a:gd name="connsiteY4" fmla="*/ 106680 h 236220"/>
              <a:gd name="connsiteX5" fmla="*/ 2103120 w 2103120"/>
              <a:gd name="connsiteY5" fmla="*/ 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236220">
                <a:moveTo>
                  <a:pt x="0" y="236220"/>
                </a:moveTo>
                <a:cubicBezTo>
                  <a:pt x="49530" y="173355"/>
                  <a:pt x="99060" y="110490"/>
                  <a:pt x="167640" y="83820"/>
                </a:cubicBezTo>
                <a:cubicBezTo>
                  <a:pt x="236220" y="57150"/>
                  <a:pt x="271780" y="72390"/>
                  <a:pt x="411480" y="76200"/>
                </a:cubicBezTo>
                <a:cubicBezTo>
                  <a:pt x="551180" y="80010"/>
                  <a:pt x="800100" y="101600"/>
                  <a:pt x="1005840" y="106680"/>
                </a:cubicBezTo>
                <a:cubicBezTo>
                  <a:pt x="1211580" y="111760"/>
                  <a:pt x="1463040" y="124460"/>
                  <a:pt x="1645920" y="106680"/>
                </a:cubicBezTo>
                <a:cubicBezTo>
                  <a:pt x="1828800" y="88900"/>
                  <a:pt x="1965960" y="44450"/>
                  <a:pt x="210312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/>
          <p:cNvSpPr/>
          <p:nvPr/>
        </p:nvSpPr>
        <p:spPr>
          <a:xfrm rot="21213194">
            <a:off x="3548576" y="4101713"/>
            <a:ext cx="1143739" cy="236220"/>
          </a:xfrm>
          <a:custGeom>
            <a:avLst/>
            <a:gdLst>
              <a:gd name="connsiteX0" fmla="*/ 0 w 2103120"/>
              <a:gd name="connsiteY0" fmla="*/ 236220 h 236220"/>
              <a:gd name="connsiteX1" fmla="*/ 167640 w 2103120"/>
              <a:gd name="connsiteY1" fmla="*/ 83820 h 236220"/>
              <a:gd name="connsiteX2" fmla="*/ 411480 w 2103120"/>
              <a:gd name="connsiteY2" fmla="*/ 76200 h 236220"/>
              <a:gd name="connsiteX3" fmla="*/ 1005840 w 2103120"/>
              <a:gd name="connsiteY3" fmla="*/ 106680 h 236220"/>
              <a:gd name="connsiteX4" fmla="*/ 1645920 w 2103120"/>
              <a:gd name="connsiteY4" fmla="*/ 106680 h 236220"/>
              <a:gd name="connsiteX5" fmla="*/ 2103120 w 2103120"/>
              <a:gd name="connsiteY5" fmla="*/ 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236220">
                <a:moveTo>
                  <a:pt x="0" y="236220"/>
                </a:moveTo>
                <a:cubicBezTo>
                  <a:pt x="49530" y="173355"/>
                  <a:pt x="99060" y="110490"/>
                  <a:pt x="167640" y="83820"/>
                </a:cubicBezTo>
                <a:cubicBezTo>
                  <a:pt x="236220" y="57150"/>
                  <a:pt x="271780" y="72390"/>
                  <a:pt x="411480" y="76200"/>
                </a:cubicBezTo>
                <a:cubicBezTo>
                  <a:pt x="551180" y="80010"/>
                  <a:pt x="800100" y="101600"/>
                  <a:pt x="1005840" y="106680"/>
                </a:cubicBezTo>
                <a:cubicBezTo>
                  <a:pt x="1211580" y="111760"/>
                  <a:pt x="1463040" y="124460"/>
                  <a:pt x="1645920" y="106680"/>
                </a:cubicBezTo>
                <a:cubicBezTo>
                  <a:pt x="1828800" y="88900"/>
                  <a:pt x="1965960" y="44450"/>
                  <a:pt x="210312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4686958" y="3882560"/>
            <a:ext cx="288494" cy="3236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264632" y="2414618"/>
            <a:ext cx="54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587591" y="2414618"/>
            <a:ext cx="54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336486" y="3983622"/>
            <a:ext cx="54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659445" y="3983622"/>
            <a:ext cx="54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797631" y="3983622"/>
            <a:ext cx="72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130387" y="3983622"/>
            <a:ext cx="72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5452559" y="3179772"/>
            <a:ext cx="72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8528196" y="1497055"/>
            <a:ext cx="72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8727976" y="1369922"/>
            <a:ext cx="72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8705077" y="1489156"/>
            <a:ext cx="36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8928542" y="1366762"/>
            <a:ext cx="36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8235565" y="3901160"/>
            <a:ext cx="72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8435345" y="3774027"/>
            <a:ext cx="72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8412446" y="3893261"/>
            <a:ext cx="36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8635911" y="3770867"/>
            <a:ext cx="36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950303" y="4179715"/>
            <a:ext cx="36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9150083" y="4052582"/>
            <a:ext cx="36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9420135" y="4460039"/>
            <a:ext cx="36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629391" y="4332906"/>
            <a:ext cx="36000" cy="72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8381345" y="2091332"/>
            <a:ext cx="16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8729811" y="2206653"/>
            <a:ext cx="16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9280873" y="2314653"/>
            <a:ext cx="30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7635300" y="5024250"/>
            <a:ext cx="16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8192230" y="5139571"/>
            <a:ext cx="16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8667484" y="5143338"/>
            <a:ext cx="306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9240074" y="5140361"/>
            <a:ext cx="16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9701114" y="5144128"/>
            <a:ext cx="14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392542" y="5418939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8630221" y="5419727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9454600" y="5419729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9692279" y="5420517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221321" y="1184034"/>
            <a:ext cx="198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1724336" y="3711966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1718158" y="4290675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1629226" y="5641680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5025790" y="4813291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5358769" y="5586519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5020182" y="6161167"/>
            <a:ext cx="72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1841606" y="3711966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2122298" y="3711966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221138" y="3711966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1832546" y="4290675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2113238" y="4290675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2212078" y="4290675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1734695" y="5641680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2026209" y="5641680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5134067" y="4813291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5425581" y="4813291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5479117" y="5586519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5770631" y="5586519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5127899" y="6161167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5419413" y="6161167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5859307" y="5600855"/>
            <a:ext cx="54000" cy="108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>
            <a:off x="2353633" y="4350163"/>
            <a:ext cx="2240010" cy="1287736"/>
          </a:xfrm>
          <a:custGeom>
            <a:avLst/>
            <a:gdLst>
              <a:gd name="connsiteX0" fmla="*/ 0 w 2240010"/>
              <a:gd name="connsiteY0" fmla="*/ 8476 h 1247515"/>
              <a:gd name="connsiteX1" fmla="*/ 162320 w 2240010"/>
              <a:gd name="connsiteY1" fmla="*/ 13887 h 1247515"/>
              <a:gd name="connsiteX2" fmla="*/ 519423 w 2240010"/>
              <a:gd name="connsiteY2" fmla="*/ 138332 h 1247515"/>
              <a:gd name="connsiteX3" fmla="*/ 898168 w 2240010"/>
              <a:gd name="connsiteY3" fmla="*/ 219492 h 1247515"/>
              <a:gd name="connsiteX4" fmla="*/ 1130826 w 2240010"/>
              <a:gd name="connsiteY4" fmla="*/ 306062 h 1247515"/>
              <a:gd name="connsiteX5" fmla="*/ 1190343 w 2240010"/>
              <a:gd name="connsiteY5" fmla="*/ 554952 h 1247515"/>
              <a:gd name="connsiteX6" fmla="*/ 1233629 w 2240010"/>
              <a:gd name="connsiteY6" fmla="*/ 776789 h 1247515"/>
              <a:gd name="connsiteX7" fmla="*/ 1249860 w 2240010"/>
              <a:gd name="connsiteY7" fmla="*/ 1052732 h 1247515"/>
              <a:gd name="connsiteX8" fmla="*/ 1331020 w 2240010"/>
              <a:gd name="connsiteY8" fmla="*/ 1177177 h 1247515"/>
              <a:gd name="connsiteX9" fmla="*/ 1482518 w 2240010"/>
              <a:gd name="connsiteY9" fmla="*/ 1236694 h 1247515"/>
              <a:gd name="connsiteX10" fmla="*/ 1915371 w 2240010"/>
              <a:gd name="connsiteY10" fmla="*/ 1236694 h 1247515"/>
              <a:gd name="connsiteX11" fmla="*/ 2240010 w 2240010"/>
              <a:gd name="connsiteY11" fmla="*/ 1247515 h 124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0010" h="1247515">
                <a:moveTo>
                  <a:pt x="0" y="8476"/>
                </a:moveTo>
                <a:cubicBezTo>
                  <a:pt x="37875" y="360"/>
                  <a:pt x="75750" y="-7756"/>
                  <a:pt x="162320" y="13887"/>
                </a:cubicBezTo>
                <a:cubicBezTo>
                  <a:pt x="248891" y="35530"/>
                  <a:pt x="396782" y="104065"/>
                  <a:pt x="519423" y="138332"/>
                </a:cubicBezTo>
                <a:cubicBezTo>
                  <a:pt x="642064" y="172599"/>
                  <a:pt x="796268" y="191537"/>
                  <a:pt x="898168" y="219492"/>
                </a:cubicBezTo>
                <a:cubicBezTo>
                  <a:pt x="1000068" y="247447"/>
                  <a:pt x="1082130" y="250152"/>
                  <a:pt x="1130826" y="306062"/>
                </a:cubicBezTo>
                <a:cubicBezTo>
                  <a:pt x="1179522" y="361972"/>
                  <a:pt x="1173209" y="476498"/>
                  <a:pt x="1190343" y="554952"/>
                </a:cubicBezTo>
                <a:cubicBezTo>
                  <a:pt x="1207477" y="633406"/>
                  <a:pt x="1223710" y="693826"/>
                  <a:pt x="1233629" y="776789"/>
                </a:cubicBezTo>
                <a:cubicBezTo>
                  <a:pt x="1243549" y="859752"/>
                  <a:pt x="1233628" y="986001"/>
                  <a:pt x="1249860" y="1052732"/>
                </a:cubicBezTo>
                <a:cubicBezTo>
                  <a:pt x="1266092" y="1119463"/>
                  <a:pt x="1292244" y="1146517"/>
                  <a:pt x="1331020" y="1177177"/>
                </a:cubicBezTo>
                <a:cubicBezTo>
                  <a:pt x="1369796" y="1207837"/>
                  <a:pt x="1385126" y="1226775"/>
                  <a:pt x="1482518" y="1236694"/>
                </a:cubicBezTo>
                <a:cubicBezTo>
                  <a:pt x="1579910" y="1246613"/>
                  <a:pt x="1789122" y="1234891"/>
                  <a:pt x="1915371" y="1236694"/>
                </a:cubicBezTo>
                <a:cubicBezTo>
                  <a:pt x="2041620" y="1238497"/>
                  <a:pt x="2140815" y="1243006"/>
                  <a:pt x="2240010" y="1247515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>
            <a:stCxn id="48" idx="2"/>
            <a:endCxn id="45" idx="0"/>
          </p:cNvCxnSpPr>
          <p:nvPr/>
        </p:nvCxnSpPr>
        <p:spPr>
          <a:xfrm>
            <a:off x="4831205" y="4206239"/>
            <a:ext cx="1080109" cy="56530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/>
          <p:cNvSpPr/>
          <p:nvPr/>
        </p:nvSpPr>
        <p:spPr>
          <a:xfrm>
            <a:off x="5741457" y="4802469"/>
            <a:ext cx="54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6064416" y="4802469"/>
            <a:ext cx="54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6202602" y="4802469"/>
            <a:ext cx="72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5535358" y="4802469"/>
            <a:ext cx="72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5737155" y="6152167"/>
            <a:ext cx="54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6060114" y="6152167"/>
            <a:ext cx="54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6187478" y="6152167"/>
            <a:ext cx="72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5531056" y="6152167"/>
            <a:ext cx="72000" cy="12600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/>
          <p:nvPr/>
        </p:nvCxnSpPr>
        <p:spPr>
          <a:xfrm flipV="1">
            <a:off x="3596848" y="5242183"/>
            <a:ext cx="339810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0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39992"/>
          <a:stretch/>
        </p:blipFill>
        <p:spPr>
          <a:xfrm>
            <a:off x="0" y="0"/>
            <a:ext cx="3385561" cy="351584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b="46539"/>
          <a:stretch/>
        </p:blipFill>
        <p:spPr>
          <a:xfrm>
            <a:off x="0" y="3515844"/>
            <a:ext cx="3389745" cy="30564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t="53980"/>
          <a:stretch/>
        </p:blipFill>
        <p:spPr>
          <a:xfrm>
            <a:off x="3605212" y="0"/>
            <a:ext cx="3389745" cy="26310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b="31390"/>
          <a:stretch/>
        </p:blipFill>
        <p:spPr>
          <a:xfrm>
            <a:off x="3614730" y="2658305"/>
            <a:ext cx="3380227" cy="391394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067923" y="1087177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800246" y="1231841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 flipV="1">
            <a:off x="3" y="4695566"/>
            <a:ext cx="339810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670060" y="958399"/>
                <a:ext cx="1099532" cy="255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60" y="958399"/>
                <a:ext cx="1099532" cy="255839"/>
              </a:xfrm>
              <a:prstGeom prst="rect">
                <a:avLst/>
              </a:prstGeom>
              <a:blipFill rotWithShape="0">
                <a:blip r:embed="rId5"/>
                <a:stretch>
                  <a:fillRect l="-8333" t="-180952" r="-10000" b="-25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6"/>
          <a:srcRect b="21047"/>
          <a:stretch/>
        </p:blipFill>
        <p:spPr>
          <a:xfrm>
            <a:off x="7100148" y="1315527"/>
            <a:ext cx="3384818" cy="449304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4"/>
          <a:srcRect t="68457" b="8774"/>
          <a:stretch/>
        </p:blipFill>
        <p:spPr>
          <a:xfrm>
            <a:off x="7100148" y="16668"/>
            <a:ext cx="3380227" cy="1298859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5382108" y="1199712"/>
            <a:ext cx="72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606131" y="61993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338454" y="214472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103150" y="1290204"/>
            <a:ext cx="144000" cy="1080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902759" y="54178"/>
            <a:ext cx="72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5354084" y="1747314"/>
            <a:ext cx="108000" cy="1080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5567056" y="2984389"/>
                <a:ext cx="1115690" cy="241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56" y="2984389"/>
                <a:ext cx="1115690" cy="241926"/>
              </a:xfrm>
              <a:prstGeom prst="rect">
                <a:avLst/>
              </a:prstGeom>
              <a:blipFill rotWithShape="0">
                <a:blip r:embed="rId7"/>
                <a:stretch>
                  <a:fillRect l="-7104" t="-197436" r="-9290" b="-2794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/>
          <p:cNvCxnSpPr/>
          <p:nvPr/>
        </p:nvCxnSpPr>
        <p:spPr>
          <a:xfrm flipH="1">
            <a:off x="5046203" y="1998722"/>
            <a:ext cx="261763" cy="344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リーフォーム 37"/>
          <p:cNvSpPr/>
          <p:nvPr/>
        </p:nvSpPr>
        <p:spPr>
          <a:xfrm>
            <a:off x="5163611" y="1882746"/>
            <a:ext cx="844423" cy="1235358"/>
          </a:xfrm>
          <a:custGeom>
            <a:avLst/>
            <a:gdLst>
              <a:gd name="connsiteX0" fmla="*/ 617851 w 821701"/>
              <a:gd name="connsiteY0" fmla="*/ 0 h 1149011"/>
              <a:gd name="connsiteX1" fmla="*/ 815971 w 821701"/>
              <a:gd name="connsiteY1" fmla="*/ 457200 h 1149011"/>
              <a:gd name="connsiteX2" fmla="*/ 701671 w 821701"/>
              <a:gd name="connsiteY2" fmla="*/ 769620 h 1149011"/>
              <a:gd name="connsiteX3" fmla="*/ 61591 w 821701"/>
              <a:gd name="connsiteY3" fmla="*/ 1104900 h 1149011"/>
              <a:gd name="connsiteX4" fmla="*/ 61591 w 821701"/>
              <a:gd name="connsiteY4" fmla="*/ 1135380 h 114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701" h="1149011">
                <a:moveTo>
                  <a:pt x="617851" y="0"/>
                </a:moveTo>
                <a:cubicBezTo>
                  <a:pt x="709926" y="164465"/>
                  <a:pt x="802001" y="328930"/>
                  <a:pt x="815971" y="457200"/>
                </a:cubicBezTo>
                <a:cubicBezTo>
                  <a:pt x="829941" y="585470"/>
                  <a:pt x="827401" y="661670"/>
                  <a:pt x="701671" y="769620"/>
                </a:cubicBezTo>
                <a:cubicBezTo>
                  <a:pt x="575941" y="877570"/>
                  <a:pt x="168271" y="1043940"/>
                  <a:pt x="61591" y="1104900"/>
                </a:cubicBezTo>
                <a:cubicBezTo>
                  <a:pt x="-45089" y="1165860"/>
                  <a:pt x="8251" y="1150620"/>
                  <a:pt x="61591" y="11353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5095312" y="343902"/>
            <a:ext cx="226364" cy="770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リーフォーム 41"/>
          <p:cNvSpPr/>
          <p:nvPr/>
        </p:nvSpPr>
        <p:spPr>
          <a:xfrm>
            <a:off x="5024891" y="274320"/>
            <a:ext cx="2009354" cy="1440180"/>
          </a:xfrm>
          <a:custGeom>
            <a:avLst/>
            <a:gdLst>
              <a:gd name="connsiteX0" fmla="*/ 758689 w 2009354"/>
              <a:gd name="connsiteY0" fmla="*/ 0 h 1440180"/>
              <a:gd name="connsiteX1" fmla="*/ 1276849 w 2009354"/>
              <a:gd name="connsiteY1" fmla="*/ 76200 h 1440180"/>
              <a:gd name="connsiteX2" fmla="*/ 1848349 w 2009354"/>
              <a:gd name="connsiteY2" fmla="*/ 167640 h 1440180"/>
              <a:gd name="connsiteX3" fmla="*/ 1962649 w 2009354"/>
              <a:gd name="connsiteY3" fmla="*/ 327660 h 1440180"/>
              <a:gd name="connsiteX4" fmla="*/ 2008369 w 2009354"/>
              <a:gd name="connsiteY4" fmla="*/ 815340 h 1440180"/>
              <a:gd name="connsiteX5" fmla="*/ 1924549 w 2009354"/>
              <a:gd name="connsiteY5" fmla="*/ 1249680 h 1440180"/>
              <a:gd name="connsiteX6" fmla="*/ 1574029 w 2009354"/>
              <a:gd name="connsiteY6" fmla="*/ 1310640 h 1440180"/>
              <a:gd name="connsiteX7" fmla="*/ 1063489 w 2009354"/>
              <a:gd name="connsiteY7" fmla="*/ 1348740 h 1440180"/>
              <a:gd name="connsiteX8" fmla="*/ 149089 w 2009354"/>
              <a:gd name="connsiteY8" fmla="*/ 1386840 h 1440180"/>
              <a:gd name="connsiteX9" fmla="*/ 11929 w 2009354"/>
              <a:gd name="connsiteY9" fmla="*/ 1440180 h 144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9354" h="1440180">
                <a:moveTo>
                  <a:pt x="758689" y="0"/>
                </a:moveTo>
                <a:lnTo>
                  <a:pt x="1276849" y="76200"/>
                </a:lnTo>
                <a:cubicBezTo>
                  <a:pt x="1458459" y="104140"/>
                  <a:pt x="1734049" y="125730"/>
                  <a:pt x="1848349" y="167640"/>
                </a:cubicBezTo>
                <a:cubicBezTo>
                  <a:pt x="1962649" y="209550"/>
                  <a:pt x="1935979" y="219710"/>
                  <a:pt x="1962649" y="327660"/>
                </a:cubicBezTo>
                <a:cubicBezTo>
                  <a:pt x="1989319" y="435610"/>
                  <a:pt x="2014719" y="661670"/>
                  <a:pt x="2008369" y="815340"/>
                </a:cubicBezTo>
                <a:cubicBezTo>
                  <a:pt x="2002019" y="969010"/>
                  <a:pt x="1996939" y="1167130"/>
                  <a:pt x="1924549" y="1249680"/>
                </a:cubicBezTo>
                <a:cubicBezTo>
                  <a:pt x="1852159" y="1332230"/>
                  <a:pt x="1717539" y="1294130"/>
                  <a:pt x="1574029" y="1310640"/>
                </a:cubicBezTo>
                <a:cubicBezTo>
                  <a:pt x="1430519" y="1327150"/>
                  <a:pt x="1300979" y="1336040"/>
                  <a:pt x="1063489" y="1348740"/>
                </a:cubicBezTo>
                <a:cubicBezTo>
                  <a:pt x="825999" y="1361440"/>
                  <a:pt x="324349" y="1371600"/>
                  <a:pt x="149089" y="1386840"/>
                </a:cubicBezTo>
                <a:cubicBezTo>
                  <a:pt x="-26171" y="1402080"/>
                  <a:pt x="-7121" y="1421130"/>
                  <a:pt x="11929" y="14401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/>
        </p:nvSpPr>
        <p:spPr>
          <a:xfrm>
            <a:off x="2409153" y="182880"/>
            <a:ext cx="2373864" cy="5489398"/>
          </a:xfrm>
          <a:custGeom>
            <a:avLst/>
            <a:gdLst>
              <a:gd name="connsiteX0" fmla="*/ 0 w 2286000"/>
              <a:gd name="connsiteY0" fmla="*/ 5440680 h 5440680"/>
              <a:gd name="connsiteX1" fmla="*/ 198120 w 2286000"/>
              <a:gd name="connsiteY1" fmla="*/ 5234940 h 5440680"/>
              <a:gd name="connsiteX2" fmla="*/ 708660 w 2286000"/>
              <a:gd name="connsiteY2" fmla="*/ 5082540 h 5440680"/>
              <a:gd name="connsiteX3" fmla="*/ 937260 w 2286000"/>
              <a:gd name="connsiteY3" fmla="*/ 5021580 h 5440680"/>
              <a:gd name="connsiteX4" fmla="*/ 1036320 w 2286000"/>
              <a:gd name="connsiteY4" fmla="*/ 4853940 h 5440680"/>
              <a:gd name="connsiteX5" fmla="*/ 1112520 w 2286000"/>
              <a:gd name="connsiteY5" fmla="*/ 4213860 h 5440680"/>
              <a:gd name="connsiteX6" fmla="*/ 1104900 w 2286000"/>
              <a:gd name="connsiteY6" fmla="*/ 3063240 h 5440680"/>
              <a:gd name="connsiteX7" fmla="*/ 1097280 w 2286000"/>
              <a:gd name="connsiteY7" fmla="*/ 1562100 h 5440680"/>
              <a:gd name="connsiteX8" fmla="*/ 1089660 w 2286000"/>
              <a:gd name="connsiteY8" fmla="*/ 716280 h 5440680"/>
              <a:gd name="connsiteX9" fmla="*/ 1074420 w 2286000"/>
              <a:gd name="connsiteY9" fmla="*/ 266700 h 5440680"/>
              <a:gd name="connsiteX10" fmla="*/ 1310640 w 2286000"/>
              <a:gd name="connsiteY10" fmla="*/ 99060 h 5440680"/>
              <a:gd name="connsiteX11" fmla="*/ 2286000 w 2286000"/>
              <a:gd name="connsiteY11" fmla="*/ 0 h 544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0" h="5440680">
                <a:moveTo>
                  <a:pt x="0" y="5440680"/>
                </a:moveTo>
                <a:cubicBezTo>
                  <a:pt x="40005" y="5367655"/>
                  <a:pt x="80010" y="5294630"/>
                  <a:pt x="198120" y="5234940"/>
                </a:cubicBezTo>
                <a:cubicBezTo>
                  <a:pt x="316230" y="5175250"/>
                  <a:pt x="585470" y="5118100"/>
                  <a:pt x="708660" y="5082540"/>
                </a:cubicBezTo>
                <a:cubicBezTo>
                  <a:pt x="831850" y="5046980"/>
                  <a:pt x="882650" y="5059680"/>
                  <a:pt x="937260" y="5021580"/>
                </a:cubicBezTo>
                <a:cubicBezTo>
                  <a:pt x="991870" y="4983480"/>
                  <a:pt x="1007110" y="4988560"/>
                  <a:pt x="1036320" y="4853940"/>
                </a:cubicBezTo>
                <a:cubicBezTo>
                  <a:pt x="1065530" y="4719320"/>
                  <a:pt x="1101090" y="4512310"/>
                  <a:pt x="1112520" y="4213860"/>
                </a:cubicBezTo>
                <a:cubicBezTo>
                  <a:pt x="1123950" y="3915410"/>
                  <a:pt x="1107440" y="3505200"/>
                  <a:pt x="1104900" y="3063240"/>
                </a:cubicBezTo>
                <a:cubicBezTo>
                  <a:pt x="1102360" y="2621280"/>
                  <a:pt x="1099820" y="1953260"/>
                  <a:pt x="1097280" y="1562100"/>
                </a:cubicBezTo>
                <a:cubicBezTo>
                  <a:pt x="1094740" y="1170940"/>
                  <a:pt x="1093470" y="932180"/>
                  <a:pt x="1089660" y="716280"/>
                </a:cubicBezTo>
                <a:cubicBezTo>
                  <a:pt x="1085850" y="500380"/>
                  <a:pt x="1037590" y="369570"/>
                  <a:pt x="1074420" y="266700"/>
                </a:cubicBezTo>
                <a:cubicBezTo>
                  <a:pt x="1111250" y="163830"/>
                  <a:pt x="1108710" y="143510"/>
                  <a:pt x="1310640" y="99060"/>
                </a:cubicBezTo>
                <a:cubicBezTo>
                  <a:pt x="1512570" y="54610"/>
                  <a:pt x="1899285" y="27305"/>
                  <a:pt x="228600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121152" y="5545054"/>
            <a:ext cx="288000" cy="28424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5516131" y="4771548"/>
            <a:ext cx="790366" cy="1966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/>
        </p:nvSpPr>
        <p:spPr>
          <a:xfrm>
            <a:off x="3429000" y="4968240"/>
            <a:ext cx="2103120" cy="251460"/>
          </a:xfrm>
          <a:custGeom>
            <a:avLst/>
            <a:gdLst>
              <a:gd name="connsiteX0" fmla="*/ 0 w 2103120"/>
              <a:gd name="connsiteY0" fmla="*/ 236220 h 236220"/>
              <a:gd name="connsiteX1" fmla="*/ 167640 w 2103120"/>
              <a:gd name="connsiteY1" fmla="*/ 83820 h 236220"/>
              <a:gd name="connsiteX2" fmla="*/ 411480 w 2103120"/>
              <a:gd name="connsiteY2" fmla="*/ 76200 h 236220"/>
              <a:gd name="connsiteX3" fmla="*/ 1005840 w 2103120"/>
              <a:gd name="connsiteY3" fmla="*/ 106680 h 236220"/>
              <a:gd name="connsiteX4" fmla="*/ 1645920 w 2103120"/>
              <a:gd name="connsiteY4" fmla="*/ 106680 h 236220"/>
              <a:gd name="connsiteX5" fmla="*/ 2103120 w 2103120"/>
              <a:gd name="connsiteY5" fmla="*/ 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236220">
                <a:moveTo>
                  <a:pt x="0" y="236220"/>
                </a:moveTo>
                <a:cubicBezTo>
                  <a:pt x="49530" y="173355"/>
                  <a:pt x="99060" y="110490"/>
                  <a:pt x="167640" y="83820"/>
                </a:cubicBezTo>
                <a:cubicBezTo>
                  <a:pt x="236220" y="57150"/>
                  <a:pt x="271780" y="72390"/>
                  <a:pt x="411480" y="76200"/>
                </a:cubicBezTo>
                <a:cubicBezTo>
                  <a:pt x="551180" y="80010"/>
                  <a:pt x="800100" y="101600"/>
                  <a:pt x="1005840" y="106680"/>
                </a:cubicBezTo>
                <a:cubicBezTo>
                  <a:pt x="1211580" y="111760"/>
                  <a:pt x="1463040" y="124460"/>
                  <a:pt x="1645920" y="106680"/>
                </a:cubicBezTo>
                <a:cubicBezTo>
                  <a:pt x="1828800" y="88900"/>
                  <a:pt x="1965960" y="44450"/>
                  <a:pt x="210312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/>
          <p:cNvSpPr/>
          <p:nvPr/>
        </p:nvSpPr>
        <p:spPr>
          <a:xfrm rot="21213194">
            <a:off x="3548576" y="4101713"/>
            <a:ext cx="1143739" cy="236220"/>
          </a:xfrm>
          <a:custGeom>
            <a:avLst/>
            <a:gdLst>
              <a:gd name="connsiteX0" fmla="*/ 0 w 2103120"/>
              <a:gd name="connsiteY0" fmla="*/ 236220 h 236220"/>
              <a:gd name="connsiteX1" fmla="*/ 167640 w 2103120"/>
              <a:gd name="connsiteY1" fmla="*/ 83820 h 236220"/>
              <a:gd name="connsiteX2" fmla="*/ 411480 w 2103120"/>
              <a:gd name="connsiteY2" fmla="*/ 76200 h 236220"/>
              <a:gd name="connsiteX3" fmla="*/ 1005840 w 2103120"/>
              <a:gd name="connsiteY3" fmla="*/ 106680 h 236220"/>
              <a:gd name="connsiteX4" fmla="*/ 1645920 w 2103120"/>
              <a:gd name="connsiteY4" fmla="*/ 106680 h 236220"/>
              <a:gd name="connsiteX5" fmla="*/ 2103120 w 2103120"/>
              <a:gd name="connsiteY5" fmla="*/ 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236220">
                <a:moveTo>
                  <a:pt x="0" y="236220"/>
                </a:moveTo>
                <a:cubicBezTo>
                  <a:pt x="49530" y="173355"/>
                  <a:pt x="99060" y="110490"/>
                  <a:pt x="167640" y="83820"/>
                </a:cubicBezTo>
                <a:cubicBezTo>
                  <a:pt x="236220" y="57150"/>
                  <a:pt x="271780" y="72390"/>
                  <a:pt x="411480" y="76200"/>
                </a:cubicBezTo>
                <a:cubicBezTo>
                  <a:pt x="551180" y="80010"/>
                  <a:pt x="800100" y="101600"/>
                  <a:pt x="1005840" y="106680"/>
                </a:cubicBezTo>
                <a:cubicBezTo>
                  <a:pt x="1211580" y="111760"/>
                  <a:pt x="1463040" y="124460"/>
                  <a:pt x="1645920" y="106680"/>
                </a:cubicBezTo>
                <a:cubicBezTo>
                  <a:pt x="1828800" y="88900"/>
                  <a:pt x="1965960" y="44450"/>
                  <a:pt x="210312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4686958" y="3882560"/>
            <a:ext cx="288494" cy="3236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8528196" y="1497055"/>
            <a:ext cx="72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8727976" y="1369922"/>
            <a:ext cx="72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8705077" y="1489156"/>
            <a:ext cx="36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8928542" y="1366762"/>
            <a:ext cx="36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8235565" y="3901160"/>
            <a:ext cx="72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8435345" y="3774027"/>
            <a:ext cx="72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8412446" y="3893261"/>
            <a:ext cx="36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8635911" y="3770867"/>
            <a:ext cx="36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8950303" y="4179715"/>
            <a:ext cx="36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9150083" y="4052582"/>
            <a:ext cx="36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9420135" y="4460039"/>
            <a:ext cx="36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9629391" y="4332906"/>
            <a:ext cx="36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381345" y="2091332"/>
            <a:ext cx="16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8729811" y="2206653"/>
            <a:ext cx="16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9280873" y="2314653"/>
            <a:ext cx="306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7635300" y="5024250"/>
            <a:ext cx="16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8192230" y="5139571"/>
            <a:ext cx="16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667484" y="5143338"/>
            <a:ext cx="306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9240074" y="5140361"/>
            <a:ext cx="16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9701114" y="5144128"/>
            <a:ext cx="14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8392542" y="5418939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8630221" y="5419727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454600" y="5419729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9692279" y="5420517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7221321" y="1184034"/>
            <a:ext cx="198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5264632" y="2414618"/>
            <a:ext cx="54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5587591" y="2414618"/>
            <a:ext cx="54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5336486" y="3983622"/>
            <a:ext cx="54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5659445" y="3983622"/>
            <a:ext cx="54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5797631" y="3983622"/>
            <a:ext cx="72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5130387" y="3983622"/>
            <a:ext cx="72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5452559" y="3179772"/>
            <a:ext cx="72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548246" y="3711966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1542068" y="4290675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1453136" y="5641680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1850433" y="5274275"/>
            <a:ext cx="144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1582756" y="5418939"/>
            <a:ext cx="144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2218725" y="5564278"/>
            <a:ext cx="144000" cy="1080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1724336" y="3711966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1718158" y="4290675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1629226" y="5641680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1841606" y="3711966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2122298" y="3711966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2221138" y="3711966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1832546" y="4290675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2113238" y="4290675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2212078" y="4290675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1734695" y="5641680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2026209" y="5641680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4848920" y="4813291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5181899" y="5586519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4843312" y="6161167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5025790" y="4813291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5358769" y="5586519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5020182" y="6161167"/>
            <a:ext cx="72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5134067" y="4813291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5425581" y="4813291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5479117" y="5586519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5770631" y="5586519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5127899" y="6161167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5419413" y="6161167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/>
          <p:cNvSpPr/>
          <p:nvPr/>
        </p:nvSpPr>
        <p:spPr>
          <a:xfrm>
            <a:off x="5859307" y="5600855"/>
            <a:ext cx="54000" cy="108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5741457" y="4802469"/>
            <a:ext cx="54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/>
          <p:cNvSpPr/>
          <p:nvPr/>
        </p:nvSpPr>
        <p:spPr>
          <a:xfrm>
            <a:off x="6064416" y="4802469"/>
            <a:ext cx="54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/>
          <p:cNvSpPr/>
          <p:nvPr/>
        </p:nvSpPr>
        <p:spPr>
          <a:xfrm>
            <a:off x="6202602" y="4802469"/>
            <a:ext cx="72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/>
          <p:cNvSpPr/>
          <p:nvPr/>
        </p:nvSpPr>
        <p:spPr>
          <a:xfrm>
            <a:off x="5535358" y="4802469"/>
            <a:ext cx="72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/>
          <p:cNvSpPr/>
          <p:nvPr/>
        </p:nvSpPr>
        <p:spPr>
          <a:xfrm>
            <a:off x="5737155" y="6152167"/>
            <a:ext cx="54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/>
          <p:cNvSpPr/>
          <p:nvPr/>
        </p:nvSpPr>
        <p:spPr>
          <a:xfrm>
            <a:off x="6060114" y="6152167"/>
            <a:ext cx="54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6187478" y="6152167"/>
            <a:ext cx="72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/>
          <p:cNvSpPr/>
          <p:nvPr/>
        </p:nvSpPr>
        <p:spPr>
          <a:xfrm>
            <a:off x="5531056" y="6152167"/>
            <a:ext cx="72000" cy="126000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9" name="直線コネクタ 128"/>
          <p:cNvCxnSpPr/>
          <p:nvPr/>
        </p:nvCxnSpPr>
        <p:spPr>
          <a:xfrm flipV="1">
            <a:off x="3596848" y="5242183"/>
            <a:ext cx="339810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フリーフォーム 129"/>
          <p:cNvSpPr/>
          <p:nvPr/>
        </p:nvSpPr>
        <p:spPr>
          <a:xfrm>
            <a:off x="2353633" y="4350163"/>
            <a:ext cx="2240010" cy="1287736"/>
          </a:xfrm>
          <a:custGeom>
            <a:avLst/>
            <a:gdLst>
              <a:gd name="connsiteX0" fmla="*/ 0 w 2240010"/>
              <a:gd name="connsiteY0" fmla="*/ 8476 h 1247515"/>
              <a:gd name="connsiteX1" fmla="*/ 162320 w 2240010"/>
              <a:gd name="connsiteY1" fmla="*/ 13887 h 1247515"/>
              <a:gd name="connsiteX2" fmla="*/ 519423 w 2240010"/>
              <a:gd name="connsiteY2" fmla="*/ 138332 h 1247515"/>
              <a:gd name="connsiteX3" fmla="*/ 898168 w 2240010"/>
              <a:gd name="connsiteY3" fmla="*/ 219492 h 1247515"/>
              <a:gd name="connsiteX4" fmla="*/ 1130826 w 2240010"/>
              <a:gd name="connsiteY4" fmla="*/ 306062 h 1247515"/>
              <a:gd name="connsiteX5" fmla="*/ 1190343 w 2240010"/>
              <a:gd name="connsiteY5" fmla="*/ 554952 h 1247515"/>
              <a:gd name="connsiteX6" fmla="*/ 1233629 w 2240010"/>
              <a:gd name="connsiteY6" fmla="*/ 776789 h 1247515"/>
              <a:gd name="connsiteX7" fmla="*/ 1249860 w 2240010"/>
              <a:gd name="connsiteY7" fmla="*/ 1052732 h 1247515"/>
              <a:gd name="connsiteX8" fmla="*/ 1331020 w 2240010"/>
              <a:gd name="connsiteY8" fmla="*/ 1177177 h 1247515"/>
              <a:gd name="connsiteX9" fmla="*/ 1482518 w 2240010"/>
              <a:gd name="connsiteY9" fmla="*/ 1236694 h 1247515"/>
              <a:gd name="connsiteX10" fmla="*/ 1915371 w 2240010"/>
              <a:gd name="connsiteY10" fmla="*/ 1236694 h 1247515"/>
              <a:gd name="connsiteX11" fmla="*/ 2240010 w 2240010"/>
              <a:gd name="connsiteY11" fmla="*/ 1247515 h 124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0010" h="1247515">
                <a:moveTo>
                  <a:pt x="0" y="8476"/>
                </a:moveTo>
                <a:cubicBezTo>
                  <a:pt x="37875" y="360"/>
                  <a:pt x="75750" y="-7756"/>
                  <a:pt x="162320" y="13887"/>
                </a:cubicBezTo>
                <a:cubicBezTo>
                  <a:pt x="248891" y="35530"/>
                  <a:pt x="396782" y="104065"/>
                  <a:pt x="519423" y="138332"/>
                </a:cubicBezTo>
                <a:cubicBezTo>
                  <a:pt x="642064" y="172599"/>
                  <a:pt x="796268" y="191537"/>
                  <a:pt x="898168" y="219492"/>
                </a:cubicBezTo>
                <a:cubicBezTo>
                  <a:pt x="1000068" y="247447"/>
                  <a:pt x="1082130" y="250152"/>
                  <a:pt x="1130826" y="306062"/>
                </a:cubicBezTo>
                <a:cubicBezTo>
                  <a:pt x="1179522" y="361972"/>
                  <a:pt x="1173209" y="476498"/>
                  <a:pt x="1190343" y="554952"/>
                </a:cubicBezTo>
                <a:cubicBezTo>
                  <a:pt x="1207477" y="633406"/>
                  <a:pt x="1223710" y="693826"/>
                  <a:pt x="1233629" y="776789"/>
                </a:cubicBezTo>
                <a:cubicBezTo>
                  <a:pt x="1243549" y="859752"/>
                  <a:pt x="1233628" y="986001"/>
                  <a:pt x="1249860" y="1052732"/>
                </a:cubicBezTo>
                <a:cubicBezTo>
                  <a:pt x="1266092" y="1119463"/>
                  <a:pt x="1292244" y="1146517"/>
                  <a:pt x="1331020" y="1177177"/>
                </a:cubicBezTo>
                <a:cubicBezTo>
                  <a:pt x="1369796" y="1207837"/>
                  <a:pt x="1385126" y="1226775"/>
                  <a:pt x="1482518" y="1236694"/>
                </a:cubicBezTo>
                <a:cubicBezTo>
                  <a:pt x="1579910" y="1246613"/>
                  <a:pt x="1789122" y="1234891"/>
                  <a:pt x="1915371" y="1236694"/>
                </a:cubicBezTo>
                <a:cubicBezTo>
                  <a:pt x="2041620" y="1238497"/>
                  <a:pt x="2140815" y="1243006"/>
                  <a:pt x="2240010" y="1247515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1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43</Words>
  <Application>Microsoft Office PowerPoint</Application>
  <PresentationFormat>ワイド画面</PresentationFormat>
  <Paragraphs>21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morita</dc:creator>
  <cp:lastModifiedBy>morita</cp:lastModifiedBy>
  <cp:revision>320</cp:revision>
  <dcterms:created xsi:type="dcterms:W3CDTF">2016-03-15T11:21:07Z</dcterms:created>
  <dcterms:modified xsi:type="dcterms:W3CDTF">2016-03-21T00:53:30Z</dcterms:modified>
</cp:coreProperties>
</file>