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AFF8-A5FA-40E9-957D-F783D4937925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493A-8AD3-4892-8907-75500915B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26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AFF8-A5FA-40E9-957D-F783D4937925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493A-8AD3-4892-8907-75500915B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01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AFF8-A5FA-40E9-957D-F783D4937925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493A-8AD3-4892-8907-75500915B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68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AFF8-A5FA-40E9-957D-F783D4937925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493A-8AD3-4892-8907-75500915B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91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AFF8-A5FA-40E9-957D-F783D4937925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493A-8AD3-4892-8907-75500915B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38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AFF8-A5FA-40E9-957D-F783D4937925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493A-8AD3-4892-8907-75500915B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59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AFF8-A5FA-40E9-957D-F783D4937925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493A-8AD3-4892-8907-75500915B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AFF8-A5FA-40E9-957D-F783D4937925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493A-8AD3-4892-8907-75500915B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25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AFF8-A5FA-40E9-957D-F783D4937925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493A-8AD3-4892-8907-75500915B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13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AFF8-A5FA-40E9-957D-F783D4937925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493A-8AD3-4892-8907-75500915B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0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AFF8-A5FA-40E9-957D-F783D4937925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493A-8AD3-4892-8907-75500915B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23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8AFF8-A5FA-40E9-957D-F783D4937925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1493A-8AD3-4892-8907-75500915B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18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13211" y="-1902"/>
                <a:ext cx="11946667" cy="6219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  <m:r>
                            <a:rPr kumimoji="1" lang="el-GR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𝛤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𝛤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𝑚𝑓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𝑚𝑓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𝑏𝑓𝐵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  <m: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𝛤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𝑚𝑓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𝑚𝑓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altLang="ja-JP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𝑏𝑓𝐵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  <m: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𝑚𝑓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𝛤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𝑚𝑓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𝑚𝑓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𝑚𝑓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𝑏𝑓𝐵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  <m: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𝑚𝑓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𝛤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𝑚𝑓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>
                                    <m:f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𝑚𝑓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>
                                <m:f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𝑚𝑓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𝑓𝐵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  <m: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𝑚𝑓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𝛤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𝑚𝑓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type m:val="lin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𝑚𝑓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>
                                    <m:f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𝑚𝑓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>
                                <m:f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𝑚𝑓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𝑓𝐵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  <m: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𝑚𝑓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𝑚𝑓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𝑚𝑓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den>
                          </m:f>
                        </m:den>
                      </m:f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𝛤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>
                                    <m:f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𝑚𝑓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>
                                <m:f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𝑚𝑓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𝑓𝐵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</m:t>
                              </m:r>
                              <m:f>
                                <m:fPr>
                                  <m:type m:val="lin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  <m: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𝑚𝑓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𝑚𝑓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𝛤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𝑓𝐵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</m:t>
                              </m:r>
                              <m:f>
                                <m:fPr>
                                  <m:type m:val="lin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  <m:r>
                            <a:rPr lang="en-US" altLang="ja-JP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𝑚𝑓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𝑚𝑓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kumimoji="1" lang="en-US" altLang="ja-JP" dirty="0" smtClean="0"/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1" y="-1902"/>
                <a:ext cx="11946667" cy="62199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/>
          <p:cNvSpPr/>
          <p:nvPr/>
        </p:nvSpPr>
        <p:spPr>
          <a:xfrm>
            <a:off x="709022" y="2503604"/>
            <a:ext cx="252000" cy="200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835501" y="3404941"/>
            <a:ext cx="252000" cy="200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 2"/>
          <p:cNvSpPr/>
          <p:nvPr/>
        </p:nvSpPr>
        <p:spPr>
          <a:xfrm>
            <a:off x="875724" y="2703901"/>
            <a:ext cx="5969213" cy="803701"/>
          </a:xfrm>
          <a:custGeom>
            <a:avLst/>
            <a:gdLst>
              <a:gd name="connsiteX0" fmla="*/ 12550 w 5969213"/>
              <a:gd name="connsiteY0" fmla="*/ 0 h 803701"/>
              <a:gd name="connsiteX1" fmla="*/ 29967 w 5969213"/>
              <a:gd name="connsiteY1" fmla="*/ 87086 h 803701"/>
              <a:gd name="connsiteX2" fmla="*/ 273807 w 5969213"/>
              <a:gd name="connsiteY2" fmla="*/ 130628 h 803701"/>
              <a:gd name="connsiteX3" fmla="*/ 944367 w 5969213"/>
              <a:gd name="connsiteY3" fmla="*/ 121920 h 803701"/>
              <a:gd name="connsiteX4" fmla="*/ 2268070 w 5969213"/>
              <a:gd name="connsiteY4" fmla="*/ 130628 h 803701"/>
              <a:gd name="connsiteX5" fmla="*/ 4157830 w 5969213"/>
              <a:gd name="connsiteY5" fmla="*/ 113211 h 803701"/>
              <a:gd name="connsiteX6" fmla="*/ 5168025 w 5969213"/>
              <a:gd name="connsiteY6" fmla="*/ 113211 h 803701"/>
              <a:gd name="connsiteX7" fmla="*/ 5551202 w 5969213"/>
              <a:gd name="connsiteY7" fmla="*/ 174171 h 803701"/>
              <a:gd name="connsiteX8" fmla="*/ 5612162 w 5969213"/>
              <a:gd name="connsiteY8" fmla="*/ 357051 h 803701"/>
              <a:gd name="connsiteX9" fmla="*/ 5594745 w 5969213"/>
              <a:gd name="connsiteY9" fmla="*/ 592183 h 803701"/>
              <a:gd name="connsiteX10" fmla="*/ 5646996 w 5969213"/>
              <a:gd name="connsiteY10" fmla="*/ 775063 h 803701"/>
              <a:gd name="connsiteX11" fmla="*/ 5908253 w 5969213"/>
              <a:gd name="connsiteY11" fmla="*/ 801188 h 803701"/>
              <a:gd name="connsiteX12" fmla="*/ 5969213 w 5969213"/>
              <a:gd name="connsiteY12" fmla="*/ 801188 h 80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69213" h="803701">
                <a:moveTo>
                  <a:pt x="12550" y="0"/>
                </a:moveTo>
                <a:cubicBezTo>
                  <a:pt x="-513" y="32657"/>
                  <a:pt x="-13576" y="65315"/>
                  <a:pt x="29967" y="87086"/>
                </a:cubicBezTo>
                <a:cubicBezTo>
                  <a:pt x="73510" y="108857"/>
                  <a:pt x="121407" y="124822"/>
                  <a:pt x="273807" y="130628"/>
                </a:cubicBezTo>
                <a:cubicBezTo>
                  <a:pt x="426207" y="136434"/>
                  <a:pt x="944367" y="121920"/>
                  <a:pt x="944367" y="121920"/>
                </a:cubicBezTo>
                <a:lnTo>
                  <a:pt x="2268070" y="130628"/>
                </a:lnTo>
                <a:lnTo>
                  <a:pt x="4157830" y="113211"/>
                </a:lnTo>
                <a:cubicBezTo>
                  <a:pt x="4641156" y="110308"/>
                  <a:pt x="4935796" y="103051"/>
                  <a:pt x="5168025" y="113211"/>
                </a:cubicBezTo>
                <a:cubicBezTo>
                  <a:pt x="5400254" y="123371"/>
                  <a:pt x="5477179" y="133531"/>
                  <a:pt x="5551202" y="174171"/>
                </a:cubicBezTo>
                <a:cubicBezTo>
                  <a:pt x="5625225" y="214811"/>
                  <a:pt x="5604905" y="287382"/>
                  <a:pt x="5612162" y="357051"/>
                </a:cubicBezTo>
                <a:cubicBezTo>
                  <a:pt x="5619419" y="426720"/>
                  <a:pt x="5588939" y="522514"/>
                  <a:pt x="5594745" y="592183"/>
                </a:cubicBezTo>
                <a:cubicBezTo>
                  <a:pt x="5600551" y="661852"/>
                  <a:pt x="5594745" y="740229"/>
                  <a:pt x="5646996" y="775063"/>
                </a:cubicBezTo>
                <a:cubicBezTo>
                  <a:pt x="5699247" y="809897"/>
                  <a:pt x="5854550" y="796834"/>
                  <a:pt x="5908253" y="801188"/>
                </a:cubicBezTo>
                <a:cubicBezTo>
                  <a:pt x="5961956" y="805542"/>
                  <a:pt x="5965584" y="803365"/>
                  <a:pt x="5969213" y="80118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955900" y="4292784"/>
            <a:ext cx="1008000" cy="50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703007" y="4292784"/>
            <a:ext cx="1008000" cy="50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0806589" y="4292784"/>
            <a:ext cx="1008000" cy="50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315778" y="5253279"/>
            <a:ext cx="108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8137377" y="5245464"/>
            <a:ext cx="108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0298331" y="5245464"/>
            <a:ext cx="108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 11"/>
          <p:cNvSpPr/>
          <p:nvPr/>
        </p:nvSpPr>
        <p:spPr>
          <a:xfrm>
            <a:off x="5963138" y="4634886"/>
            <a:ext cx="494348" cy="624869"/>
          </a:xfrm>
          <a:custGeom>
            <a:avLst/>
            <a:gdLst>
              <a:gd name="connsiteX0" fmla="*/ 0 w 494348"/>
              <a:gd name="connsiteY0" fmla="*/ 23084 h 624869"/>
              <a:gd name="connsiteX1" fmla="*/ 85970 w 494348"/>
              <a:gd name="connsiteY1" fmla="*/ 15269 h 624869"/>
              <a:gd name="connsiteX2" fmla="*/ 273539 w 494348"/>
              <a:gd name="connsiteY2" fmla="*/ 7454 h 624869"/>
              <a:gd name="connsiteX3" fmla="*/ 375139 w 494348"/>
              <a:gd name="connsiteY3" fmla="*/ 132500 h 624869"/>
              <a:gd name="connsiteX4" fmla="*/ 492370 w 494348"/>
              <a:gd name="connsiteY4" fmla="*/ 359146 h 624869"/>
              <a:gd name="connsiteX5" fmla="*/ 437662 w 494348"/>
              <a:gd name="connsiteY5" fmla="*/ 624869 h 624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348" h="624869">
                <a:moveTo>
                  <a:pt x="0" y="23084"/>
                </a:moveTo>
                <a:cubicBezTo>
                  <a:pt x="20190" y="20479"/>
                  <a:pt x="40380" y="17874"/>
                  <a:pt x="85970" y="15269"/>
                </a:cubicBezTo>
                <a:cubicBezTo>
                  <a:pt x="131560" y="12664"/>
                  <a:pt x="225344" y="-12084"/>
                  <a:pt x="273539" y="7454"/>
                </a:cubicBezTo>
                <a:cubicBezTo>
                  <a:pt x="321734" y="26992"/>
                  <a:pt x="338667" y="73885"/>
                  <a:pt x="375139" y="132500"/>
                </a:cubicBezTo>
                <a:cubicBezTo>
                  <a:pt x="411611" y="191115"/>
                  <a:pt x="481950" y="277085"/>
                  <a:pt x="492370" y="359146"/>
                </a:cubicBezTo>
                <a:cubicBezTo>
                  <a:pt x="502790" y="441207"/>
                  <a:pt x="470226" y="533038"/>
                  <a:pt x="437662" y="62486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>
            <a:off x="8221785" y="4790832"/>
            <a:ext cx="31261" cy="461108"/>
          </a:xfrm>
          <a:custGeom>
            <a:avLst/>
            <a:gdLst>
              <a:gd name="connsiteX0" fmla="*/ 31261 w 31261"/>
              <a:gd name="connsiteY0" fmla="*/ 0 h 461108"/>
              <a:gd name="connsiteX1" fmla="*/ 15630 w 31261"/>
              <a:gd name="connsiteY1" fmla="*/ 187569 h 461108"/>
              <a:gd name="connsiteX2" fmla="*/ 7815 w 31261"/>
              <a:gd name="connsiteY2" fmla="*/ 398584 h 461108"/>
              <a:gd name="connsiteX3" fmla="*/ 0 w 31261"/>
              <a:gd name="connsiteY3" fmla="*/ 461108 h 461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61" h="461108">
                <a:moveTo>
                  <a:pt x="31261" y="0"/>
                </a:moveTo>
                <a:cubicBezTo>
                  <a:pt x="25399" y="60569"/>
                  <a:pt x="19538" y="121138"/>
                  <a:pt x="15630" y="187569"/>
                </a:cubicBezTo>
                <a:cubicBezTo>
                  <a:pt x="11722" y="254000"/>
                  <a:pt x="10420" y="352994"/>
                  <a:pt x="7815" y="398584"/>
                </a:cubicBezTo>
                <a:cubicBezTo>
                  <a:pt x="5210" y="444174"/>
                  <a:pt x="2605" y="452641"/>
                  <a:pt x="0" y="46110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>
          <a:xfrm>
            <a:off x="10402277" y="4798647"/>
            <a:ext cx="573236" cy="523631"/>
          </a:xfrm>
          <a:custGeom>
            <a:avLst/>
            <a:gdLst>
              <a:gd name="connsiteX0" fmla="*/ 562708 w 573236"/>
              <a:gd name="connsiteY0" fmla="*/ 0 h 523631"/>
              <a:gd name="connsiteX1" fmla="*/ 562708 w 573236"/>
              <a:gd name="connsiteY1" fmla="*/ 148493 h 523631"/>
              <a:gd name="connsiteX2" fmla="*/ 453292 w 573236"/>
              <a:gd name="connsiteY2" fmla="*/ 304800 h 523631"/>
              <a:gd name="connsiteX3" fmla="*/ 273538 w 573236"/>
              <a:gd name="connsiteY3" fmla="*/ 484554 h 523631"/>
              <a:gd name="connsiteX4" fmla="*/ 0 w 573236"/>
              <a:gd name="connsiteY4" fmla="*/ 523631 h 52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236" h="523631">
                <a:moveTo>
                  <a:pt x="562708" y="0"/>
                </a:moveTo>
                <a:cubicBezTo>
                  <a:pt x="571826" y="48846"/>
                  <a:pt x="580944" y="97693"/>
                  <a:pt x="562708" y="148493"/>
                </a:cubicBezTo>
                <a:cubicBezTo>
                  <a:pt x="544472" y="199293"/>
                  <a:pt x="501487" y="248790"/>
                  <a:pt x="453292" y="304800"/>
                </a:cubicBezTo>
                <a:cubicBezTo>
                  <a:pt x="405097" y="360810"/>
                  <a:pt x="349087" y="448082"/>
                  <a:pt x="273538" y="484554"/>
                </a:cubicBezTo>
                <a:cubicBezTo>
                  <a:pt x="197989" y="521026"/>
                  <a:pt x="98994" y="522328"/>
                  <a:pt x="0" y="52363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8490756" y="4908647"/>
            <a:ext cx="396000" cy="144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804241" y="5250230"/>
            <a:ext cx="612000" cy="180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8864016" y="5788633"/>
            <a:ext cx="108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8169126" y="5788633"/>
            <a:ext cx="612000" cy="180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8025396" y="4931386"/>
            <a:ext cx="180000" cy="216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0180146" y="4930174"/>
            <a:ext cx="180000" cy="216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7957377" y="5788633"/>
            <a:ext cx="144000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4982224" y="1805353"/>
            <a:ext cx="1008000" cy="244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7521396" y="1471505"/>
            <a:ext cx="1008000" cy="244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165146" y="425938"/>
            <a:ext cx="1512000" cy="244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668871" y="1119396"/>
            <a:ext cx="2736000" cy="244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/>
          <p:cNvCxnSpPr>
            <a:stCxn id="24" idx="2"/>
            <a:endCxn id="25" idx="0"/>
          </p:cNvCxnSpPr>
          <p:nvPr/>
        </p:nvCxnSpPr>
        <p:spPr>
          <a:xfrm>
            <a:off x="3921146" y="669941"/>
            <a:ext cx="115725" cy="4494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24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0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morita</dc:creator>
  <cp:lastModifiedBy>森田 賢</cp:lastModifiedBy>
  <cp:revision>54</cp:revision>
  <dcterms:created xsi:type="dcterms:W3CDTF">2016-01-27T21:01:27Z</dcterms:created>
  <dcterms:modified xsi:type="dcterms:W3CDTF">2016-01-28T00:23:11Z</dcterms:modified>
</cp:coreProperties>
</file>