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0D627-5C64-4597-8C00-1FEFA1A42619}" type="datetimeFigureOut">
              <a:rPr kumimoji="1" lang="ja-JP" altLang="en-US" smtClean="0"/>
              <a:t>2016/6/14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B5951-FCE1-4CC5-AD6D-839CDFDAD234}" type="slidenum">
              <a:rPr kumimoji="1" lang="ja-JP" altLang="en-US" smtClean="0"/>
              <a:t>‹#›</a:t>
            </a:fld>
            <a:endParaRPr kumimoji="1" lang="ja-JP" altLang="en-US"/>
          </a:p>
        </p:txBody>
      </p:sp>
    </p:spTree>
    <p:extLst>
      <p:ext uri="{BB962C8B-B14F-4D97-AF65-F5344CB8AC3E}">
        <p14:creationId xmlns:p14="http://schemas.microsoft.com/office/powerpoint/2010/main" val="1875984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42B5951-FCE1-4CC5-AD6D-839CDFDAD234}" type="slidenum">
              <a:rPr kumimoji="1" lang="ja-JP" altLang="en-US" smtClean="0"/>
              <a:t>3</a:t>
            </a:fld>
            <a:endParaRPr kumimoji="1" lang="ja-JP" altLang="en-US"/>
          </a:p>
        </p:txBody>
      </p:sp>
    </p:spTree>
    <p:extLst>
      <p:ext uri="{BB962C8B-B14F-4D97-AF65-F5344CB8AC3E}">
        <p14:creationId xmlns:p14="http://schemas.microsoft.com/office/powerpoint/2010/main" val="286284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380395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155985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53114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319158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136468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357995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336377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145851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343731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428226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DC098D-9FC4-4289-828D-C27E987C255C}" type="datetimeFigureOut">
              <a:rPr kumimoji="1" lang="ja-JP" altLang="en-US" smtClean="0"/>
              <a:t>2016/6/14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50147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C098D-9FC4-4289-828D-C27E987C255C}" type="datetimeFigureOut">
              <a:rPr kumimoji="1" lang="ja-JP" altLang="en-US" smtClean="0"/>
              <a:t>2016/6/14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5ABDF-5789-4B3B-9F2A-3CFDAFE50669}" type="slidenum">
              <a:rPr kumimoji="1" lang="ja-JP" altLang="en-US" smtClean="0"/>
              <a:t>‹#›</a:t>
            </a:fld>
            <a:endParaRPr kumimoji="1" lang="ja-JP" altLang="en-US"/>
          </a:p>
        </p:txBody>
      </p:sp>
    </p:spTree>
    <p:extLst>
      <p:ext uri="{BB962C8B-B14F-4D97-AF65-F5344CB8AC3E}">
        <p14:creationId xmlns:p14="http://schemas.microsoft.com/office/powerpoint/2010/main" val="14985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デカルト</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8158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838200" y="1825625"/>
            <a:ext cx="7946036" cy="4351338"/>
          </a:xfrm>
        </p:spPr>
        <p:txBody>
          <a:bodyPr>
            <a:normAutofit lnSpcReduction="10000"/>
          </a:bodyPr>
          <a:lstStyle/>
          <a:p>
            <a:r>
              <a:rPr kumimoji="1" lang="ja-JP" altLang="en-US" sz="2000" dirty="0" smtClean="0"/>
              <a:t>方法序説のテーマ</a:t>
            </a:r>
            <a:endParaRPr kumimoji="1" lang="en-US" altLang="ja-JP" sz="2000" dirty="0" smtClean="0"/>
          </a:p>
          <a:p>
            <a:pPr lvl="1"/>
            <a:r>
              <a:rPr lang="ja-JP" altLang="en-US" sz="1800" dirty="0"/>
              <a:t>理性</a:t>
            </a:r>
            <a:r>
              <a:rPr lang="ja-JP" altLang="en-US" sz="1800" dirty="0" smtClean="0"/>
              <a:t>を正しく導くことが真理を探究する一番の方法である。</a:t>
            </a:r>
            <a:endParaRPr lang="en-US" altLang="ja-JP" sz="1800" dirty="0" smtClean="0"/>
          </a:p>
          <a:p>
            <a:pPr lvl="1"/>
            <a:r>
              <a:rPr lang="ja-JP" altLang="en-US" sz="1800" dirty="0" smtClean="0"/>
              <a:t>理性は万人に平等に備わっているため。</a:t>
            </a:r>
            <a:endParaRPr lang="en-US" altLang="ja-JP" sz="1800" dirty="0" smtClean="0"/>
          </a:p>
          <a:p>
            <a:r>
              <a:rPr lang="ja-JP" altLang="en-US" sz="2000" dirty="0"/>
              <a:t>デカルト</a:t>
            </a:r>
            <a:r>
              <a:rPr lang="ja-JP" altLang="en-US" sz="2000" dirty="0" smtClean="0"/>
              <a:t>の求める学問の性質</a:t>
            </a:r>
            <a:endParaRPr lang="en-US" altLang="ja-JP" sz="2000" dirty="0" smtClean="0"/>
          </a:p>
          <a:p>
            <a:pPr lvl="1"/>
            <a:r>
              <a:rPr lang="ja-JP" altLang="en-US" sz="1800" dirty="0" smtClean="0"/>
              <a:t>普遍性、実用性、確実性</a:t>
            </a:r>
            <a:endParaRPr lang="en-US" altLang="ja-JP" sz="1800" dirty="0" smtClean="0"/>
          </a:p>
          <a:p>
            <a:r>
              <a:rPr lang="ja-JP" altLang="en-US" sz="2000" dirty="0"/>
              <a:t>理性</a:t>
            </a:r>
            <a:r>
              <a:rPr lang="ja-JP" altLang="en-US" sz="2000" dirty="0" smtClean="0"/>
              <a:t>を正しく導く４つの方法</a:t>
            </a:r>
            <a:endParaRPr lang="en-US" altLang="ja-JP" sz="2000" dirty="0" smtClean="0"/>
          </a:p>
          <a:p>
            <a:pPr lvl="1"/>
            <a:r>
              <a:rPr lang="ja-JP" altLang="en-US" sz="1800" dirty="0" smtClean="0"/>
              <a:t>明証性の法則：ひとつひとつの物事を明らかにする</a:t>
            </a:r>
            <a:endParaRPr lang="en-US" altLang="ja-JP" sz="1800" dirty="0" smtClean="0"/>
          </a:p>
          <a:p>
            <a:pPr lvl="1"/>
            <a:r>
              <a:rPr lang="ja-JP" altLang="en-US" sz="1800" dirty="0"/>
              <a:t>分析</a:t>
            </a:r>
            <a:r>
              <a:rPr lang="ja-JP" altLang="en-US" sz="1800" dirty="0" smtClean="0"/>
              <a:t>の規則：問題が確実に解けるよう分類する</a:t>
            </a:r>
            <a:endParaRPr lang="en-US" altLang="ja-JP" sz="1800" dirty="0" smtClean="0"/>
          </a:p>
          <a:p>
            <a:pPr lvl="1"/>
            <a:r>
              <a:rPr lang="ja-JP" altLang="en-US" sz="1800" dirty="0" smtClean="0"/>
              <a:t>総合の規則：明らかになったものを積み重ねる</a:t>
            </a:r>
            <a:endParaRPr lang="en-US" altLang="ja-JP" sz="1800" dirty="0" smtClean="0"/>
          </a:p>
          <a:p>
            <a:pPr lvl="1"/>
            <a:r>
              <a:rPr lang="ja-JP" altLang="en-US" sz="1800" dirty="0"/>
              <a:t>枚挙</a:t>
            </a:r>
            <a:r>
              <a:rPr lang="ja-JP" altLang="en-US" sz="1800" dirty="0" smtClean="0"/>
              <a:t>の規則：間違いが無かったかを確認する</a:t>
            </a:r>
            <a:endParaRPr lang="en-US" altLang="ja-JP" sz="1800" dirty="0" smtClean="0"/>
          </a:p>
          <a:p>
            <a:r>
              <a:rPr lang="ja-JP" altLang="en-US" sz="2000" dirty="0" smtClean="0"/>
              <a:t>暫定的な道徳格率</a:t>
            </a:r>
            <a:endParaRPr lang="en-US" altLang="ja-JP" sz="2000" dirty="0" smtClean="0"/>
          </a:p>
          <a:p>
            <a:pPr lvl="1"/>
            <a:r>
              <a:rPr lang="ja-JP" altLang="en-US" sz="1800" dirty="0"/>
              <a:t>住</a:t>
            </a:r>
            <a:r>
              <a:rPr lang="ja-JP" altLang="en-US" sz="1800" dirty="0" smtClean="0"/>
              <a:t>んできる</a:t>
            </a:r>
            <a:r>
              <a:rPr lang="ja-JP" altLang="en-US" sz="1800" dirty="0"/>
              <a:t>国</a:t>
            </a:r>
            <a:r>
              <a:rPr lang="ja-JP" altLang="en-US" sz="1800" dirty="0" smtClean="0"/>
              <a:t>の</a:t>
            </a:r>
            <a:r>
              <a:rPr lang="ja-JP" altLang="en-US" sz="1800" dirty="0"/>
              <a:t>法律</a:t>
            </a:r>
            <a:r>
              <a:rPr lang="ja-JP" altLang="en-US" sz="1800" dirty="0" smtClean="0"/>
              <a:t>や習慣に従う</a:t>
            </a:r>
            <a:endParaRPr lang="en-US" altLang="ja-JP" sz="1800" dirty="0" smtClean="0"/>
          </a:p>
          <a:p>
            <a:pPr lvl="1"/>
            <a:r>
              <a:rPr lang="ja-JP" altLang="en-US" sz="1800" dirty="0" smtClean="0"/>
              <a:t>一度決めたら毅然と従う</a:t>
            </a:r>
            <a:endParaRPr lang="en-US" altLang="ja-JP" sz="1800" dirty="0" smtClean="0"/>
          </a:p>
          <a:p>
            <a:pPr lvl="1"/>
            <a:r>
              <a:rPr lang="ja-JP" altLang="en-US" sz="1800" dirty="0"/>
              <a:t>運命</a:t>
            </a:r>
            <a:r>
              <a:rPr lang="ja-JP" altLang="en-US" sz="1800" dirty="0" smtClean="0"/>
              <a:t>や世界の秩序を変えようと抗うよりも自分の考えを変えるよう努める</a:t>
            </a:r>
            <a:endParaRPr lang="en-US" altLang="ja-JP" sz="1800" dirty="0" smtClean="0"/>
          </a:p>
        </p:txBody>
      </p:sp>
      <p:sp>
        <p:nvSpPr>
          <p:cNvPr id="4" name="正方形/長方形 3"/>
          <p:cNvSpPr/>
          <p:nvPr/>
        </p:nvSpPr>
        <p:spPr>
          <a:xfrm>
            <a:off x="1618938" y="2143593"/>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618938" y="2435434"/>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48184" y="2143593"/>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618938" y="3082941"/>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451929" y="3082941"/>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276211" y="3082941"/>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18938" y="3750566"/>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618938" y="4027185"/>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618938" y="4312513"/>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618938" y="4592209"/>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52294" y="4944905"/>
            <a:ext cx="234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83020" y="5240997"/>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921130" y="5535840"/>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835634" y="5812800"/>
            <a:ext cx="216000" cy="216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699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838200" y="1825625"/>
            <a:ext cx="7946036" cy="4351338"/>
          </a:xfrm>
        </p:spPr>
        <p:txBody>
          <a:bodyPr>
            <a:normAutofit lnSpcReduction="10000"/>
          </a:bodyPr>
          <a:lstStyle/>
          <a:p>
            <a:r>
              <a:rPr kumimoji="1" lang="ja-JP" altLang="en-US" sz="2000" dirty="0" smtClean="0"/>
              <a:t>方法序説のテーマ</a:t>
            </a:r>
            <a:endParaRPr kumimoji="1" lang="en-US" altLang="ja-JP" sz="2000" dirty="0" smtClean="0"/>
          </a:p>
          <a:p>
            <a:pPr lvl="1"/>
            <a:r>
              <a:rPr lang="ja-JP" altLang="en-US" sz="1800" dirty="0"/>
              <a:t>理性</a:t>
            </a:r>
            <a:r>
              <a:rPr lang="ja-JP" altLang="en-US" sz="1800" dirty="0" smtClean="0"/>
              <a:t>を正しく導くことが真理を探究する一番の方法である。</a:t>
            </a:r>
            <a:endParaRPr lang="en-US" altLang="ja-JP" sz="1800" dirty="0" smtClean="0"/>
          </a:p>
          <a:p>
            <a:pPr lvl="1"/>
            <a:r>
              <a:rPr lang="ja-JP" altLang="en-US" sz="1800" dirty="0" smtClean="0"/>
              <a:t>理性は万人に平等に備わっているため。</a:t>
            </a:r>
            <a:endParaRPr lang="en-US" altLang="ja-JP" sz="1800" dirty="0" smtClean="0"/>
          </a:p>
          <a:p>
            <a:r>
              <a:rPr lang="ja-JP" altLang="en-US" sz="2000" dirty="0"/>
              <a:t>デカルト</a:t>
            </a:r>
            <a:r>
              <a:rPr lang="ja-JP" altLang="en-US" sz="2000" dirty="0" smtClean="0"/>
              <a:t>の求める学問の性質</a:t>
            </a:r>
            <a:endParaRPr lang="en-US" altLang="ja-JP" sz="2000" dirty="0" smtClean="0"/>
          </a:p>
          <a:p>
            <a:pPr lvl="1"/>
            <a:r>
              <a:rPr lang="ja-JP" altLang="en-US" sz="1800" dirty="0" smtClean="0"/>
              <a:t>普遍性、実用性、確実性</a:t>
            </a:r>
            <a:endParaRPr lang="en-US" altLang="ja-JP" sz="1800" dirty="0" smtClean="0"/>
          </a:p>
          <a:p>
            <a:r>
              <a:rPr lang="ja-JP" altLang="en-US" sz="2000" dirty="0"/>
              <a:t>理性</a:t>
            </a:r>
            <a:r>
              <a:rPr lang="ja-JP" altLang="en-US" sz="2000" dirty="0" smtClean="0"/>
              <a:t>を正しく導く４つの方法</a:t>
            </a:r>
            <a:endParaRPr lang="en-US" altLang="ja-JP" sz="2000" dirty="0" smtClean="0"/>
          </a:p>
          <a:p>
            <a:pPr lvl="1"/>
            <a:r>
              <a:rPr lang="ja-JP" altLang="en-US" sz="1800" dirty="0" smtClean="0"/>
              <a:t>明証性の法則：ひとつひとつの物事を明らかにする</a:t>
            </a:r>
            <a:endParaRPr lang="en-US" altLang="ja-JP" sz="1800" dirty="0" smtClean="0"/>
          </a:p>
          <a:p>
            <a:pPr lvl="1"/>
            <a:r>
              <a:rPr lang="ja-JP" altLang="en-US" sz="1800" dirty="0"/>
              <a:t>分析</a:t>
            </a:r>
            <a:r>
              <a:rPr lang="ja-JP" altLang="en-US" sz="1800" dirty="0" smtClean="0"/>
              <a:t>の規則：問題が確実に解けるよう分類する</a:t>
            </a:r>
            <a:endParaRPr lang="en-US" altLang="ja-JP" sz="1800" dirty="0" smtClean="0"/>
          </a:p>
          <a:p>
            <a:pPr lvl="1"/>
            <a:r>
              <a:rPr lang="ja-JP" altLang="en-US" sz="1800" dirty="0" smtClean="0"/>
              <a:t>総合の規則：明らかになったものを積み重ねる</a:t>
            </a:r>
            <a:endParaRPr lang="en-US" altLang="ja-JP" sz="1800" dirty="0" smtClean="0"/>
          </a:p>
          <a:p>
            <a:pPr lvl="1"/>
            <a:r>
              <a:rPr lang="ja-JP" altLang="en-US" sz="1800" dirty="0"/>
              <a:t>枚挙</a:t>
            </a:r>
            <a:r>
              <a:rPr lang="ja-JP" altLang="en-US" sz="1800" dirty="0" smtClean="0"/>
              <a:t>の規則：間違いが無かったかを確認する</a:t>
            </a:r>
            <a:endParaRPr lang="en-US" altLang="ja-JP" sz="1800" dirty="0" smtClean="0"/>
          </a:p>
          <a:p>
            <a:r>
              <a:rPr lang="ja-JP" altLang="en-US" sz="2000" dirty="0" smtClean="0"/>
              <a:t>暫定的な道徳格率</a:t>
            </a:r>
            <a:endParaRPr lang="en-US" altLang="ja-JP" sz="2000" dirty="0" smtClean="0"/>
          </a:p>
          <a:p>
            <a:pPr lvl="1"/>
            <a:r>
              <a:rPr lang="ja-JP" altLang="en-US" sz="1800" dirty="0"/>
              <a:t>住</a:t>
            </a:r>
            <a:r>
              <a:rPr lang="ja-JP" altLang="en-US" sz="1800" dirty="0" smtClean="0"/>
              <a:t>んできる</a:t>
            </a:r>
            <a:r>
              <a:rPr lang="ja-JP" altLang="en-US" sz="1800" dirty="0"/>
              <a:t>国</a:t>
            </a:r>
            <a:r>
              <a:rPr lang="ja-JP" altLang="en-US" sz="1800" dirty="0" smtClean="0"/>
              <a:t>の</a:t>
            </a:r>
            <a:r>
              <a:rPr lang="ja-JP" altLang="en-US" sz="1800" dirty="0"/>
              <a:t>法律</a:t>
            </a:r>
            <a:r>
              <a:rPr lang="ja-JP" altLang="en-US" sz="1800" dirty="0" smtClean="0"/>
              <a:t>や習慣に従う</a:t>
            </a:r>
            <a:endParaRPr lang="en-US" altLang="ja-JP" sz="1800" dirty="0" smtClean="0"/>
          </a:p>
          <a:p>
            <a:pPr lvl="1"/>
            <a:r>
              <a:rPr lang="ja-JP" altLang="en-US" sz="1800" dirty="0" smtClean="0"/>
              <a:t>一度決めたら毅然と従う</a:t>
            </a:r>
            <a:endParaRPr lang="en-US" altLang="ja-JP" sz="1800" dirty="0" smtClean="0"/>
          </a:p>
          <a:p>
            <a:pPr lvl="1"/>
            <a:r>
              <a:rPr lang="ja-JP" altLang="en-US" sz="1800" dirty="0"/>
              <a:t>運命</a:t>
            </a:r>
            <a:r>
              <a:rPr lang="ja-JP" altLang="en-US" sz="1800" dirty="0" smtClean="0"/>
              <a:t>や世界の秩序を変えようと抗うよりも自分の考えを変えるよう努める</a:t>
            </a:r>
            <a:endParaRPr lang="en-US" altLang="ja-JP" sz="1800" dirty="0" smtClean="0"/>
          </a:p>
        </p:txBody>
      </p:sp>
      <p:sp>
        <p:nvSpPr>
          <p:cNvPr id="4" name="正方形/長方形 3"/>
          <p:cNvSpPr/>
          <p:nvPr/>
        </p:nvSpPr>
        <p:spPr>
          <a:xfrm>
            <a:off x="1618938" y="2143593"/>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618938" y="2435434"/>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48184" y="2143593"/>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618938" y="3082941"/>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451929" y="3082941"/>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276211" y="3082941"/>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18938" y="3750566"/>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618938" y="4027185"/>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618938" y="4312513"/>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618938" y="4592209"/>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52294" y="4944905"/>
            <a:ext cx="234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83020" y="5240997"/>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921130" y="5535840"/>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835634" y="5812800"/>
            <a:ext cx="216000" cy="216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62451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260</Words>
  <Application>Microsoft Office PowerPoint</Application>
  <PresentationFormat>ワイド画面</PresentationFormat>
  <Paragraphs>30</Paragraphs>
  <Slides>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デカルト</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デカルト</dc:title>
  <dc:creator>森田 賢</dc:creator>
  <cp:lastModifiedBy>morita</cp:lastModifiedBy>
  <cp:revision>22</cp:revision>
  <dcterms:created xsi:type="dcterms:W3CDTF">2016-06-08T03:30:26Z</dcterms:created>
  <dcterms:modified xsi:type="dcterms:W3CDTF">2016-06-14T13:17:11Z</dcterms:modified>
</cp:coreProperties>
</file>