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F234-DCDF-40D9-B48D-EC41FC79A5B6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7305C-54BD-4313-BB1E-9F719B670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82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01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5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59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34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61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94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87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01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65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66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5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A50E-B5BC-4455-B99A-AA5629DB445B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42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05_GLM</a:t>
            </a:r>
            <a:r>
              <a:rPr kumimoji="1" lang="ja-JP" altLang="en-US" dirty="0" err="1" smtClean="0"/>
              <a:t>の尤</a:t>
            </a:r>
            <a:r>
              <a:rPr kumimoji="1" lang="ja-JP" altLang="en-US" dirty="0" smtClean="0"/>
              <a:t>度比検定と検定の非対称性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94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646"/>
            <a:ext cx="4024775" cy="4633565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-1908" y="0"/>
            <a:ext cx="12193908" cy="625475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dirty="0" smtClean="0"/>
              <a:t>05_06_</a:t>
            </a:r>
            <a:r>
              <a:rPr kumimoji="1" lang="ja-JP" altLang="en-US" sz="3600" dirty="0" smtClean="0"/>
              <a:t>検定とモデル選択，そして推定された統計モデルの選択</a:t>
            </a:r>
            <a:endParaRPr kumimoji="1" lang="ja-JP" altLang="en-US" sz="3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04" y="1156614"/>
            <a:ext cx="4026683" cy="15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5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7" y="736600"/>
            <a:ext cx="4054063" cy="5994400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-1907" y="0"/>
            <a:ext cx="10515600" cy="6254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05_GLM</a:t>
            </a:r>
            <a:r>
              <a:rPr kumimoji="1" lang="ja-JP" altLang="en-US" dirty="0" err="1" smtClean="0"/>
              <a:t>の尤</a:t>
            </a:r>
            <a:r>
              <a:rPr kumimoji="1" lang="ja-JP" altLang="en-US" dirty="0" smtClean="0"/>
              <a:t>度比検定と検定の非対称性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759325"/>
            <a:ext cx="4019047" cy="1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2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-1907" y="0"/>
            <a:ext cx="10515600" cy="6254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05_01_</a:t>
            </a:r>
            <a:r>
              <a:rPr kumimoji="1" lang="ja-JP" altLang="en-US" dirty="0" smtClean="0"/>
              <a:t>統計学的な検定のわくぐみ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-1907" y="625475"/>
            <a:ext cx="12193907" cy="5570017"/>
            <a:chOff x="-1907" y="625475"/>
            <a:chExt cx="12416705" cy="5671788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/>
            <a:srcRect t="6881"/>
            <a:stretch/>
          </p:blipFill>
          <p:spPr>
            <a:xfrm>
              <a:off x="-1907" y="625475"/>
              <a:ext cx="4127709" cy="5671788"/>
            </a:xfrm>
            <a:prstGeom prst="rect">
              <a:avLst/>
            </a:prstGeom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/>
            <a:srcRect b="24552"/>
            <a:stretch/>
          </p:blipFill>
          <p:spPr>
            <a:xfrm>
              <a:off x="4163902" y="625475"/>
              <a:ext cx="4106398" cy="4556125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8400" y="625475"/>
              <a:ext cx="4106398" cy="2579439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3"/>
            <a:srcRect t="88621"/>
            <a:stretch/>
          </p:blipFill>
          <p:spPr>
            <a:xfrm>
              <a:off x="4163902" y="5181600"/>
              <a:ext cx="4106398" cy="687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8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-1907" y="0"/>
            <a:ext cx="10515600" cy="6254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05_02_</a:t>
            </a:r>
            <a:r>
              <a:rPr kumimoji="1" lang="ja-JP" altLang="en-US" dirty="0" smtClean="0"/>
              <a:t>尤度比検定の例題：逸脱度の差を調べる</a:t>
            </a:r>
            <a:endParaRPr kumimoji="1"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8454" y="621162"/>
            <a:ext cx="8120831" cy="5024663"/>
            <a:chOff x="38454" y="621162"/>
            <a:chExt cx="8253157" cy="5106538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54" y="621162"/>
              <a:ext cx="4106398" cy="2588066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3"/>
            <a:srcRect b="57288"/>
            <a:stretch/>
          </p:blipFill>
          <p:spPr>
            <a:xfrm>
              <a:off x="38454" y="3166814"/>
              <a:ext cx="4106398" cy="2560886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3"/>
            <a:srcRect t="44195" b="9397"/>
            <a:stretch/>
          </p:blipFill>
          <p:spPr>
            <a:xfrm>
              <a:off x="4185213" y="621162"/>
              <a:ext cx="4106398" cy="2782438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5213" y="3403600"/>
              <a:ext cx="4106398" cy="388210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 rotWithShape="1">
            <a:blip r:embed="rId3"/>
            <a:srcRect t="91702"/>
            <a:stretch/>
          </p:blipFill>
          <p:spPr>
            <a:xfrm>
              <a:off x="4185213" y="3830390"/>
              <a:ext cx="4106398" cy="497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792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-1908" y="0"/>
            <a:ext cx="11152507" cy="6254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05_03_2</a:t>
            </a:r>
            <a:r>
              <a:rPr kumimoji="1" lang="ja-JP" altLang="en-US" dirty="0" smtClean="0"/>
              <a:t>種類の過誤と統計学的な兄弟の非対称性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-1908" y="621163"/>
            <a:ext cx="8161193" cy="6223511"/>
            <a:chOff x="-1908" y="621163"/>
            <a:chExt cx="8263596" cy="6301601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/>
            <a:srcRect b="14340"/>
            <a:stretch/>
          </p:blipFill>
          <p:spPr>
            <a:xfrm>
              <a:off x="-1908" y="621163"/>
              <a:ext cx="4106398" cy="4611238"/>
            </a:xfrm>
            <a:prstGeom prst="rect">
              <a:avLst/>
            </a:prstGeom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/>
            <a:srcRect b="55603"/>
            <a:stretch/>
          </p:blipFill>
          <p:spPr>
            <a:xfrm>
              <a:off x="4155290" y="646562"/>
              <a:ext cx="4106398" cy="2642738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5290" y="5715000"/>
              <a:ext cx="4106398" cy="1207764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2"/>
            <a:srcRect t="88491"/>
            <a:stretch/>
          </p:blipFill>
          <p:spPr>
            <a:xfrm>
              <a:off x="-1908" y="6096000"/>
              <a:ext cx="4106398" cy="619539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3"/>
            <a:srcRect t="46277" b="40282"/>
            <a:stretch/>
          </p:blipFill>
          <p:spPr>
            <a:xfrm>
              <a:off x="-1908" y="5245100"/>
              <a:ext cx="4106398" cy="8001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 rotWithShape="1">
            <a:blip r:embed="rId3"/>
            <a:srcRect t="59758"/>
            <a:stretch/>
          </p:blipFill>
          <p:spPr>
            <a:xfrm>
              <a:off x="4155290" y="3289300"/>
              <a:ext cx="4106398" cy="2395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422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8" y="642897"/>
            <a:ext cx="4106398" cy="4589504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-1908" y="0"/>
            <a:ext cx="11152507" cy="6254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05_04_</a:t>
            </a:r>
            <a:r>
              <a:rPr kumimoji="1" lang="ja-JP" altLang="en-US" dirty="0" smtClean="0"/>
              <a:t>帰無仮説を棄却するための有意水準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070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-1908" y="0"/>
            <a:ext cx="11152507" cy="6254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05_04_</a:t>
            </a:r>
            <a:r>
              <a:rPr kumimoji="1" lang="ja-JP" altLang="en-US" dirty="0" smtClean="0"/>
              <a:t>帰無仮説を棄却するための有意水準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8" y="642897"/>
            <a:ext cx="4047692" cy="585895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47934"/>
          <a:stretch/>
        </p:blipFill>
        <p:spPr>
          <a:xfrm>
            <a:off x="4045784" y="642897"/>
            <a:ext cx="4047692" cy="311694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783" y="3011872"/>
            <a:ext cx="4047692" cy="598650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/>
          <a:srcRect t="40717"/>
          <a:stretch/>
        </p:blipFill>
        <p:spPr>
          <a:xfrm>
            <a:off x="8144305" y="2710245"/>
            <a:ext cx="4047693" cy="349857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305" y="6208818"/>
            <a:ext cx="4047693" cy="239800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4305" y="8606822"/>
            <a:ext cx="4047692" cy="34014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/>
          <a:srcRect b="52430"/>
          <a:stretch/>
        </p:blipFill>
        <p:spPr>
          <a:xfrm>
            <a:off x="10611" y="5799650"/>
            <a:ext cx="4047692" cy="284778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2"/>
          <a:srcRect t="93692"/>
          <a:stretch/>
        </p:blipFill>
        <p:spPr>
          <a:xfrm>
            <a:off x="12606" y="8643327"/>
            <a:ext cx="4047692" cy="36956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3"/>
          <a:srcRect t="93333"/>
          <a:stretch/>
        </p:blipFill>
        <p:spPr>
          <a:xfrm>
            <a:off x="4045783" y="7462547"/>
            <a:ext cx="4047692" cy="39914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5"/>
          <a:srcRect b="64674"/>
          <a:stretch/>
        </p:blipFill>
        <p:spPr>
          <a:xfrm>
            <a:off x="8144307" y="625475"/>
            <a:ext cx="4047693" cy="208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9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-1908" y="0"/>
            <a:ext cx="11152507" cy="6254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05_04_</a:t>
            </a:r>
            <a:r>
              <a:rPr kumimoji="1" lang="ja-JP" altLang="en-US" dirty="0" smtClean="0"/>
              <a:t>帰無仮説を棄却するための有意水準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" y="625475"/>
            <a:ext cx="3984342" cy="162387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b="50771"/>
          <a:stretch/>
        </p:blipFill>
        <p:spPr>
          <a:xfrm>
            <a:off x="-1910" y="2249345"/>
            <a:ext cx="3996862" cy="246779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9" y="4761520"/>
            <a:ext cx="3996860" cy="102440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499" y="3191635"/>
            <a:ext cx="3996862" cy="386252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3"/>
          <a:srcRect t="49694"/>
          <a:stretch/>
        </p:blipFill>
        <p:spPr>
          <a:xfrm>
            <a:off x="4036499" y="625475"/>
            <a:ext cx="3996862" cy="252178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6501" y="3618519"/>
            <a:ext cx="3996860" cy="671741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>
          <a:xfrm>
            <a:off x="4065527" y="3604005"/>
            <a:ext cx="1145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9639" y="4732492"/>
            <a:ext cx="1145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6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-1908" y="0"/>
            <a:ext cx="12193908" cy="625475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05_05_</a:t>
            </a:r>
            <a:r>
              <a:rPr kumimoji="1" lang="ja-JP" altLang="en-US" sz="3600" dirty="0" smtClean="0"/>
              <a:t>「帰無仮説を棄却できない」は「差がない」ではない</a:t>
            </a:r>
            <a:endParaRPr kumimoji="1" lang="ja-JP" altLang="en-US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8" y="672646"/>
            <a:ext cx="4026683" cy="524483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05" y="1152707"/>
            <a:ext cx="4026683" cy="9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1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110</Words>
  <Application>Microsoft Office PowerPoint</Application>
  <PresentationFormat>ワイド画面</PresentationFormat>
  <Paragraphs>10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05_GLMの尤度比検定と検定の非対称性</vt:lpstr>
      <vt:lpstr>05_GLMの尤度比検定と検定の非対称性</vt:lpstr>
      <vt:lpstr>05_01_統計学的な検定のわくぐみ</vt:lpstr>
      <vt:lpstr>05_02_尤度比検定の例題：逸脱度の差を調べる</vt:lpstr>
      <vt:lpstr>05_03_2種類の過誤と統計学的な兄弟の非対称性</vt:lpstr>
      <vt:lpstr>05_04_帰無仮説を棄却するための有意水準</vt:lpstr>
      <vt:lpstr>05_04_帰無仮説を棄却するための有意水準</vt:lpstr>
      <vt:lpstr>05_04_帰無仮説を棄却するための有意水準</vt:lpstr>
      <vt:lpstr>05_05_「帰無仮説を棄却できない」は「差がない」ではない</vt:lpstr>
      <vt:lpstr>05_06_検定とモデル選択，そして推定された統計モデルの選択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morita</dc:creator>
  <cp:lastModifiedBy>morita</cp:lastModifiedBy>
  <cp:revision>404</cp:revision>
  <dcterms:created xsi:type="dcterms:W3CDTF">2016-03-15T11:21:07Z</dcterms:created>
  <dcterms:modified xsi:type="dcterms:W3CDTF">2016-07-24T13:18:06Z</dcterms:modified>
</cp:coreProperties>
</file>