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849D-9E06-44E9-B71A-CF811BCBC8A9}" type="datetimeFigureOut">
              <a:rPr kumimoji="1" lang="ja-JP" altLang="en-US" smtClean="0"/>
              <a:t>2016/6/13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8777-75A6-4912-8314-35C26B00B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98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849D-9E06-44E9-B71A-CF811BCBC8A9}" type="datetimeFigureOut">
              <a:rPr kumimoji="1" lang="ja-JP" altLang="en-US" smtClean="0"/>
              <a:t>2016/6/13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8777-75A6-4912-8314-35C26B00B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82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849D-9E06-44E9-B71A-CF811BCBC8A9}" type="datetimeFigureOut">
              <a:rPr kumimoji="1" lang="ja-JP" altLang="en-US" smtClean="0"/>
              <a:t>2016/6/13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8777-75A6-4912-8314-35C26B00B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0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849D-9E06-44E9-B71A-CF811BCBC8A9}" type="datetimeFigureOut">
              <a:rPr kumimoji="1" lang="ja-JP" altLang="en-US" smtClean="0"/>
              <a:t>2016/6/13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8777-75A6-4912-8314-35C26B00B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7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849D-9E06-44E9-B71A-CF811BCBC8A9}" type="datetimeFigureOut">
              <a:rPr kumimoji="1" lang="ja-JP" altLang="en-US" smtClean="0"/>
              <a:t>2016/6/13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8777-75A6-4912-8314-35C26B00B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01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849D-9E06-44E9-B71A-CF811BCBC8A9}" type="datetimeFigureOut">
              <a:rPr kumimoji="1" lang="ja-JP" altLang="en-US" smtClean="0"/>
              <a:t>2016/6/13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8777-75A6-4912-8314-35C26B00B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74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849D-9E06-44E9-B71A-CF811BCBC8A9}" type="datetimeFigureOut">
              <a:rPr kumimoji="1" lang="ja-JP" altLang="en-US" smtClean="0"/>
              <a:t>2016/6/13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8777-75A6-4912-8314-35C26B00B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12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849D-9E06-44E9-B71A-CF811BCBC8A9}" type="datetimeFigureOut">
              <a:rPr kumimoji="1" lang="ja-JP" altLang="en-US" smtClean="0"/>
              <a:t>2016/6/13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8777-75A6-4912-8314-35C26B00B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82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849D-9E06-44E9-B71A-CF811BCBC8A9}" type="datetimeFigureOut">
              <a:rPr kumimoji="1" lang="ja-JP" altLang="en-US" smtClean="0"/>
              <a:t>2016/6/13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8777-75A6-4912-8314-35C26B00B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06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849D-9E06-44E9-B71A-CF811BCBC8A9}" type="datetimeFigureOut">
              <a:rPr kumimoji="1" lang="ja-JP" altLang="en-US" smtClean="0"/>
              <a:t>2016/6/13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8777-75A6-4912-8314-35C26B00B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46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849D-9E06-44E9-B71A-CF811BCBC8A9}" type="datetimeFigureOut">
              <a:rPr kumimoji="1" lang="ja-JP" altLang="en-US" smtClean="0"/>
              <a:t>2016/6/13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8777-75A6-4912-8314-35C26B00B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68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1849D-9E06-44E9-B71A-CF811BCBC8A9}" type="datetimeFigureOut">
              <a:rPr kumimoji="1" lang="ja-JP" altLang="en-US" smtClean="0"/>
              <a:t>2016/6/13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68777-75A6-4912-8314-35C26B00B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11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脳意識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67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3000000" cy="304285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1733"/>
          <a:stretch/>
        </p:blipFill>
        <p:spPr>
          <a:xfrm>
            <a:off x="6016213" y="0"/>
            <a:ext cx="2990107" cy="3591428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074060" y="2144088"/>
            <a:ext cx="1800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4153" y="2882639"/>
            <a:ext cx="972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66983" y="2012643"/>
            <a:ext cx="216000" cy="1152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59353" y="2375439"/>
            <a:ext cx="270000" cy="1152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0" y="1"/>
            <a:ext cx="3000000" cy="3042857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4074060" y="2144088"/>
            <a:ext cx="1800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3054153" y="2882639"/>
            <a:ext cx="972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166983" y="2012643"/>
            <a:ext cx="216000" cy="1152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259353" y="2375439"/>
            <a:ext cx="270000" cy="1152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8870925" y="2136273"/>
            <a:ext cx="1080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7361141" y="2531124"/>
            <a:ext cx="900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7732369" y="2531124"/>
            <a:ext cx="900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8009815" y="2531124"/>
            <a:ext cx="900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054121" y="2797379"/>
            <a:ext cx="900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7621106" y="2934149"/>
            <a:ext cx="900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8476887" y="2914611"/>
            <a:ext cx="900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917719" y="3051381"/>
            <a:ext cx="900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8429993" y="3047475"/>
            <a:ext cx="900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7066212" y="3184245"/>
            <a:ext cx="900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 rotWithShape="1">
          <a:blip r:embed="rId3"/>
          <a:srcRect l="1733"/>
          <a:stretch/>
        </p:blipFill>
        <p:spPr>
          <a:xfrm>
            <a:off x="9044228" y="0"/>
            <a:ext cx="2990107" cy="3591428"/>
          </a:xfrm>
          <a:prstGeom prst="rect">
            <a:avLst/>
          </a:prstGeom>
        </p:spPr>
      </p:pic>
      <p:sp>
        <p:nvSpPr>
          <p:cNvPr id="27" name="正方形/長方形 26"/>
          <p:cNvSpPr/>
          <p:nvPr/>
        </p:nvSpPr>
        <p:spPr>
          <a:xfrm>
            <a:off x="11898940" y="2136273"/>
            <a:ext cx="1080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0389156" y="2531124"/>
            <a:ext cx="900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0760384" y="2531124"/>
            <a:ext cx="900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1037830" y="2531124"/>
            <a:ext cx="900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9082136" y="2797379"/>
            <a:ext cx="900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10649121" y="2934149"/>
            <a:ext cx="900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11504902" y="2914611"/>
            <a:ext cx="900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9945734" y="3051381"/>
            <a:ext cx="900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11458008" y="3047475"/>
            <a:ext cx="900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10094227" y="3184245"/>
            <a:ext cx="900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24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386"/>
          <a:stretch/>
        </p:blipFill>
        <p:spPr>
          <a:xfrm>
            <a:off x="0" y="1"/>
            <a:ext cx="2666666" cy="400466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204" y="0"/>
            <a:ext cx="2620952" cy="2529524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478211" y="3270210"/>
            <a:ext cx="900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112733" y="2168243"/>
            <a:ext cx="720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036644" y="3500762"/>
            <a:ext cx="900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24734" y="3270210"/>
            <a:ext cx="792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/>
          <a:srcRect t="1386"/>
          <a:stretch/>
        </p:blipFill>
        <p:spPr>
          <a:xfrm>
            <a:off x="2765602" y="1"/>
            <a:ext cx="2666666" cy="4004667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4243813" y="3270210"/>
            <a:ext cx="900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802246" y="3500762"/>
            <a:ext cx="900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290336" y="3270210"/>
            <a:ext cx="792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092" y="0"/>
            <a:ext cx="2620952" cy="2529524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>
          <a:xfrm>
            <a:off x="8824806" y="2168243"/>
            <a:ext cx="720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06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1818"/>
          <a:stretch/>
        </p:blipFill>
        <p:spPr>
          <a:xfrm>
            <a:off x="0" y="0"/>
            <a:ext cx="2953863" cy="381428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877" y="0"/>
            <a:ext cx="3025715" cy="3702857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346871" y="2601376"/>
            <a:ext cx="900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02475" y="2745961"/>
            <a:ext cx="900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82938" y="2069925"/>
            <a:ext cx="900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858783" y="2870997"/>
            <a:ext cx="900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652049" y="3124995"/>
            <a:ext cx="900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447075" y="54705"/>
            <a:ext cx="90000" cy="126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302498" y="988643"/>
            <a:ext cx="108000" cy="126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611208" y="988643"/>
            <a:ext cx="108000" cy="126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2"/>
          <a:srcRect l="1818"/>
          <a:stretch/>
        </p:blipFill>
        <p:spPr>
          <a:xfrm>
            <a:off x="3078938" y="0"/>
            <a:ext cx="2953863" cy="38142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" name="正方形/長方形 16"/>
          <p:cNvSpPr/>
          <p:nvPr/>
        </p:nvSpPr>
        <p:spPr>
          <a:xfrm>
            <a:off x="3425809" y="2601376"/>
            <a:ext cx="900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781413" y="2745961"/>
            <a:ext cx="900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3761876" y="2069925"/>
            <a:ext cx="900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937721" y="2870997"/>
            <a:ext cx="900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4730987" y="3124995"/>
            <a:ext cx="900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4526013" y="54705"/>
            <a:ext cx="90000" cy="126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4381436" y="988643"/>
            <a:ext cx="108000" cy="126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4690146" y="988643"/>
            <a:ext cx="108000" cy="126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415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2715517" cy="3925861"/>
          </a:xfrm>
          <a:prstGeom prst="rect">
            <a:avLst/>
          </a:prstGeom>
        </p:spPr>
      </p:pic>
      <p:grpSp>
        <p:nvGrpSpPr>
          <p:cNvPr id="13" name="グループ化 12"/>
          <p:cNvGrpSpPr/>
          <p:nvPr/>
        </p:nvGrpSpPr>
        <p:grpSpPr>
          <a:xfrm>
            <a:off x="6201583" y="1"/>
            <a:ext cx="3000000" cy="6582857"/>
            <a:chOff x="6396964" y="79862"/>
            <a:chExt cx="3314286" cy="7314286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2679" y="79862"/>
              <a:ext cx="3142857" cy="4800000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96964" y="4889386"/>
              <a:ext cx="3314286" cy="2504762"/>
            </a:xfrm>
            <a:prstGeom prst="rect">
              <a:avLst/>
            </a:prstGeom>
          </p:spPr>
        </p:pic>
      </p:grpSp>
      <p:sp>
        <p:nvSpPr>
          <p:cNvPr id="7" name="正方形/長方形 6"/>
          <p:cNvSpPr/>
          <p:nvPr/>
        </p:nvSpPr>
        <p:spPr>
          <a:xfrm>
            <a:off x="6279169" y="15631"/>
            <a:ext cx="864000" cy="428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037539" y="5260523"/>
            <a:ext cx="900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218538" y="4742778"/>
            <a:ext cx="2975229" cy="22780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7261768" y="15631"/>
            <a:ext cx="864000" cy="4284000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8244367" y="15631"/>
            <a:ext cx="864000" cy="4284000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218538" y="4999523"/>
            <a:ext cx="2975229" cy="630000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6218538" y="5650648"/>
            <a:ext cx="2975229" cy="918000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9065630" y="5397293"/>
            <a:ext cx="900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7264189" y="5655200"/>
            <a:ext cx="900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7510373" y="5655200"/>
            <a:ext cx="900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8444312" y="6167098"/>
            <a:ext cx="900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/>
          <p:cNvGrpSpPr/>
          <p:nvPr/>
        </p:nvGrpSpPr>
        <p:grpSpPr>
          <a:xfrm>
            <a:off x="9260086" y="1"/>
            <a:ext cx="3000000" cy="6582857"/>
            <a:chOff x="6396964" y="79862"/>
            <a:chExt cx="3314286" cy="7314286"/>
          </a:xfrm>
        </p:grpSpPr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2679" y="79862"/>
              <a:ext cx="3142857" cy="4800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96964" y="4889386"/>
              <a:ext cx="3314286" cy="2504762"/>
            </a:xfrm>
            <a:prstGeom prst="rect">
              <a:avLst/>
            </a:prstGeom>
          </p:spPr>
        </p:pic>
      </p:grpSp>
      <p:sp>
        <p:nvSpPr>
          <p:cNvPr id="25" name="正方形/長方形 24"/>
          <p:cNvSpPr/>
          <p:nvPr/>
        </p:nvSpPr>
        <p:spPr>
          <a:xfrm>
            <a:off x="9337672" y="15631"/>
            <a:ext cx="864000" cy="428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0096042" y="5260523"/>
            <a:ext cx="900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9277041" y="4742778"/>
            <a:ext cx="2975229" cy="22780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0320271" y="15631"/>
            <a:ext cx="864000" cy="4284000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1302870" y="15631"/>
            <a:ext cx="864000" cy="4284000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9277041" y="4999523"/>
            <a:ext cx="2975229" cy="630000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9277041" y="5650648"/>
            <a:ext cx="2975229" cy="918000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12124133" y="5397293"/>
            <a:ext cx="900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10322692" y="5655200"/>
            <a:ext cx="900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10568876" y="5655200"/>
            <a:ext cx="900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11502815" y="6167098"/>
            <a:ext cx="900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38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78" y="1"/>
            <a:ext cx="3047619" cy="3100952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7925902" y="2715318"/>
            <a:ext cx="792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/>
          <p:cNvGrpSpPr/>
          <p:nvPr/>
        </p:nvGrpSpPr>
        <p:grpSpPr>
          <a:xfrm>
            <a:off x="0" y="1"/>
            <a:ext cx="3008571" cy="4337143"/>
            <a:chOff x="0" y="0"/>
            <a:chExt cx="3342857" cy="4819048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342857" cy="4819048"/>
            </a:xfrm>
            <a:prstGeom prst="rect">
              <a:avLst/>
            </a:prstGeom>
          </p:spPr>
        </p:pic>
        <p:sp>
          <p:nvSpPr>
            <p:cNvPr id="11" name="正方形/長方形 10"/>
            <p:cNvSpPr/>
            <p:nvPr/>
          </p:nvSpPr>
          <p:spPr>
            <a:xfrm>
              <a:off x="1171398" y="4397041"/>
              <a:ext cx="90000" cy="108000"/>
            </a:xfrm>
            <a:prstGeom prst="rect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777462" y="243164"/>
              <a:ext cx="97200" cy="108000"/>
            </a:xfrm>
            <a:prstGeom prst="rect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2777462" y="372119"/>
              <a:ext cx="97200" cy="108000"/>
            </a:xfrm>
            <a:prstGeom prst="rect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2772281" y="1638210"/>
              <a:ext cx="97200" cy="108000"/>
            </a:xfrm>
            <a:prstGeom prst="rect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2764466" y="2728456"/>
              <a:ext cx="97200" cy="108000"/>
            </a:xfrm>
            <a:prstGeom prst="rect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8" name="図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946" y="1"/>
            <a:ext cx="3008571" cy="4337143"/>
          </a:xfrm>
          <a:prstGeom prst="rect">
            <a:avLst/>
          </a:prstGeom>
        </p:spPr>
      </p:pic>
      <p:sp>
        <p:nvSpPr>
          <p:cNvPr id="19" name="正方形/長方形 18"/>
          <p:cNvSpPr/>
          <p:nvPr/>
        </p:nvSpPr>
        <p:spPr>
          <a:xfrm>
            <a:off x="4078204" y="3957338"/>
            <a:ext cx="81000" cy="972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5523662" y="218849"/>
            <a:ext cx="87480" cy="972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5523662" y="334908"/>
            <a:ext cx="87480" cy="972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5518999" y="1474390"/>
            <a:ext cx="87480" cy="972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511965" y="2455611"/>
            <a:ext cx="87480" cy="972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381" y="1"/>
            <a:ext cx="3047619" cy="310095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5" name="正方形/長方形 24"/>
          <p:cNvSpPr/>
          <p:nvPr/>
        </p:nvSpPr>
        <p:spPr>
          <a:xfrm>
            <a:off x="11030205" y="2715318"/>
            <a:ext cx="792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1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24762" cy="251428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90" y="0"/>
            <a:ext cx="3032381" cy="2605714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90983" y="2144605"/>
            <a:ext cx="720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079624" y="2144605"/>
            <a:ext cx="720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745" y="0"/>
            <a:ext cx="3024762" cy="2514286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3206728" y="2144605"/>
            <a:ext cx="720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195369" y="2144605"/>
            <a:ext cx="720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617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40000" cy="394666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1" r="1276"/>
          <a:stretch/>
        </p:blipFill>
        <p:spPr>
          <a:xfrm>
            <a:off x="8011" y="3946666"/>
            <a:ext cx="3008727" cy="163809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197" y="0"/>
            <a:ext cx="3032381" cy="4891429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56224" y="710482"/>
            <a:ext cx="828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4500" y="2363440"/>
            <a:ext cx="900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654430" y="4068605"/>
            <a:ext cx="2520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467157" y="4879983"/>
            <a:ext cx="720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574615" y="4757898"/>
            <a:ext cx="720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844246" y="4757898"/>
            <a:ext cx="720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496555" y="5344447"/>
            <a:ext cx="720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742738" y="5344447"/>
            <a:ext cx="720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224" y="0"/>
            <a:ext cx="3040000" cy="394666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図 16"/>
          <p:cNvPicPr>
            <a:picLocks noChangeAspect="1"/>
          </p:cNvPicPr>
          <p:nvPr/>
        </p:nvPicPr>
        <p:blipFill rotWithShape="1">
          <a:blip r:embed="rId3"/>
          <a:srcRect l="1" r="1276"/>
          <a:stretch/>
        </p:blipFill>
        <p:spPr>
          <a:xfrm>
            <a:off x="3104235" y="3946666"/>
            <a:ext cx="3008727" cy="1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正方形/長方形 17"/>
          <p:cNvSpPr/>
          <p:nvPr/>
        </p:nvSpPr>
        <p:spPr>
          <a:xfrm>
            <a:off x="3152448" y="710482"/>
            <a:ext cx="828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3140724" y="2363440"/>
            <a:ext cx="900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5750654" y="4068605"/>
            <a:ext cx="2520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4563381" y="4879983"/>
            <a:ext cx="720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5670839" y="4757898"/>
            <a:ext cx="720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940470" y="4757898"/>
            <a:ext cx="720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4592779" y="5344447"/>
            <a:ext cx="720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4838962" y="5344447"/>
            <a:ext cx="720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8751566" y="4200050"/>
            <a:ext cx="1548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6598428" y="4438419"/>
            <a:ext cx="2448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6844924" y="4556924"/>
            <a:ext cx="1440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7012369" y="27152"/>
            <a:ext cx="1548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6868414" y="1181335"/>
            <a:ext cx="3060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6957229" y="2368269"/>
            <a:ext cx="1440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3813" y="0"/>
            <a:ext cx="3032381" cy="489142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8" name="正方形/長方形 37"/>
          <p:cNvSpPr/>
          <p:nvPr/>
        </p:nvSpPr>
        <p:spPr>
          <a:xfrm>
            <a:off x="11848182" y="4200050"/>
            <a:ext cx="1548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9695044" y="4438419"/>
            <a:ext cx="2448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9941540" y="4556924"/>
            <a:ext cx="1440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10108985" y="27152"/>
            <a:ext cx="1548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9965030" y="1181335"/>
            <a:ext cx="3060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10053845" y="2368269"/>
            <a:ext cx="1440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36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3032381" cy="244571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065" y="0"/>
            <a:ext cx="3047619" cy="480000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840701" y="1971029"/>
            <a:ext cx="792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407844" y="79804"/>
            <a:ext cx="720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191421" y="2088555"/>
            <a:ext cx="720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533" y="0"/>
            <a:ext cx="3032381" cy="244571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正方形/長方形 13"/>
          <p:cNvSpPr/>
          <p:nvPr/>
        </p:nvSpPr>
        <p:spPr>
          <a:xfrm>
            <a:off x="4926233" y="1971029"/>
            <a:ext cx="792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276953" y="2088555"/>
            <a:ext cx="720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7567864" y="79804"/>
            <a:ext cx="720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8336514" y="15240"/>
            <a:ext cx="216000" cy="10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835" y="0"/>
            <a:ext cx="3047619" cy="4800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" name="正方形/長方形 19"/>
          <p:cNvSpPr/>
          <p:nvPr/>
        </p:nvSpPr>
        <p:spPr>
          <a:xfrm>
            <a:off x="10508614" y="79804"/>
            <a:ext cx="720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0668634" y="79804"/>
            <a:ext cx="720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1437284" y="15240"/>
            <a:ext cx="216000" cy="1080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975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</Words>
  <Application>Microsoft Office PowerPoint</Application>
  <PresentationFormat>ワイド画面</PresentationFormat>
  <Paragraphs>1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Office テーマ</vt:lpstr>
      <vt:lpstr>脳意識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脳意識</dc:title>
  <dc:creator>森田 賢</dc:creator>
  <cp:lastModifiedBy>森田 賢</cp:lastModifiedBy>
  <cp:revision>127</cp:revision>
  <dcterms:created xsi:type="dcterms:W3CDTF">2016-06-13T00:17:14Z</dcterms:created>
  <dcterms:modified xsi:type="dcterms:W3CDTF">2016-06-13T03:36:43Z</dcterms:modified>
</cp:coreProperties>
</file>