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9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5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6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9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4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5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4E6F-2015-46FD-95D6-29EA064D16F6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B8B-D5C3-457F-9619-E820CE56E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8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6266"/>
          <a:stretch/>
        </p:blipFill>
        <p:spPr>
          <a:xfrm>
            <a:off x="0" y="0"/>
            <a:ext cx="5814646" cy="10707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500"/>
            <a:ext cx="5814646" cy="10891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9307"/>
            <a:ext cx="5814646" cy="115946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2409"/>
          <a:stretch/>
        </p:blipFill>
        <p:spPr>
          <a:xfrm>
            <a:off x="76443" y="4429045"/>
            <a:ext cx="6152343" cy="23245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955902"/>
            <a:ext cx="5814646" cy="4479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82806"/>
            <a:ext cx="5814646" cy="41715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6168851"/>
            <a:ext cx="5814646" cy="57460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5" y="4014945"/>
            <a:ext cx="5814646" cy="4141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930768" y="272573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33262" y="272573"/>
            <a:ext cx="48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57201" y="272573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246955" y="272573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73013" y="756611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468001" y="756611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45569" y="1597810"/>
            <a:ext cx="64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819262" y="1594098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07847" y="1768003"/>
            <a:ext cx="46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885230" y="1759299"/>
            <a:ext cx="64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460186" y="1926319"/>
            <a:ext cx="43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214955" y="2131453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266124" y="2135270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23230" y="2131453"/>
            <a:ext cx="9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06458" y="2301338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45414" y="2977826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03796" y="3345567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30708" y="2973752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28430" y="2973752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03796" y="3133277"/>
            <a:ext cx="37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358904" y="3345567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367863" y="3556027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69843" y="3556027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05383" y="3714141"/>
            <a:ext cx="46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403863" y="4309701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769473" y="4309701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362136" y="4307558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680856" y="4307558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89611" y="5234264"/>
            <a:ext cx="45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704301" y="5237838"/>
            <a:ext cx="3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927036" y="5237838"/>
            <a:ext cx="3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087251" y="5237838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286668" y="5237838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027719" y="5861060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395291" y="5861060"/>
            <a:ext cx="3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899380" y="5861060"/>
            <a:ext cx="12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129930" y="5861060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384052" y="5861060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321725" y="6456960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2"/>
          <a:srcRect b="16266"/>
          <a:stretch/>
        </p:blipFill>
        <p:spPr>
          <a:xfrm>
            <a:off x="5982667" y="0"/>
            <a:ext cx="5814646" cy="107070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67" y="1331500"/>
            <a:ext cx="5814646" cy="1089174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667" y="2689307"/>
            <a:ext cx="5814646" cy="1159468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 rotWithShape="1">
          <a:blip r:embed="rId5"/>
          <a:srcRect l="2409"/>
          <a:stretch/>
        </p:blipFill>
        <p:spPr>
          <a:xfrm>
            <a:off x="6059110" y="4429045"/>
            <a:ext cx="6152343" cy="232457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668" y="4955902"/>
            <a:ext cx="5814646" cy="447931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667" y="5582806"/>
            <a:ext cx="5814646" cy="417156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2668" y="6168851"/>
            <a:ext cx="5814646" cy="574603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482" y="4014945"/>
            <a:ext cx="5814646" cy="414100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8913435" y="272573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9315929" y="272573"/>
            <a:ext cx="48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9939868" y="272573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0229622" y="272573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955680" y="756611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450668" y="756611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128236" y="1597810"/>
            <a:ext cx="64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801929" y="1594098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390514" y="1768003"/>
            <a:ext cx="46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0867897" y="1759299"/>
            <a:ext cx="64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442853" y="1926319"/>
            <a:ext cx="43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197622" y="2131453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8248791" y="2135270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0705897" y="2131453"/>
            <a:ext cx="9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6889125" y="2301338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9128081" y="2977826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086463" y="3345567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0913375" y="2973752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1611097" y="2973752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086463" y="3133277"/>
            <a:ext cx="37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341571" y="3345567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350530" y="3556027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952510" y="3556027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6688050" y="3714141"/>
            <a:ext cx="46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8386530" y="4309701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8752140" y="4309701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9344803" y="4307558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9663523" y="4307558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472278" y="5234264"/>
            <a:ext cx="45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9686968" y="5237838"/>
            <a:ext cx="3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9909703" y="5237838"/>
            <a:ext cx="3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10069918" y="5237838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0269335" y="5237838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7010386" y="5861060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362328" y="5861060"/>
            <a:ext cx="3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8882047" y="5861060"/>
            <a:ext cx="12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9112597" y="5861060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9358904" y="5861060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11304392" y="6456960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0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400" cy="181711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" y="1770117"/>
            <a:ext cx="5770800" cy="44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95815" cy="1974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500"/>
            <a:ext cx="5595815" cy="58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1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3575" cy="1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14646" cy="20390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4888"/>
            <a:ext cx="5814646" cy="11750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9937"/>
            <a:ext cx="5814646" cy="5900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209977"/>
            <a:ext cx="5814646" cy="21815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164680" y="282806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70865" y="607144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95420" y="812590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18220" y="812590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433141" y="812590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632431" y="812590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9600" y="1140839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86705" y="1140839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90651" y="1355760"/>
            <a:ext cx="23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66878" y="1355760"/>
            <a:ext cx="23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49705" y="1733179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954176" y="1733179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3600" y="2403284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86125" y="2401732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58890" y="2683286"/>
            <a:ext cx="23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5260" y="3718193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267940" y="372476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05420" y="3932217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2558" y="450767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8125" y="450767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91335" y="479539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83520" y="5369735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67102" y="5759455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124471" y="5950932"/>
            <a:ext cx="23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3" y="50836"/>
            <a:ext cx="5814646" cy="2039014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3" y="2175723"/>
            <a:ext cx="5814646" cy="1175025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3" y="3510772"/>
            <a:ext cx="5814646" cy="59001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004" y="4260812"/>
            <a:ext cx="5814646" cy="2181566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9236683" y="333641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942868" y="657979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667423" y="8634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1290223" y="8634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1505144" y="8634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1704434" y="8634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151603" y="1191674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358708" y="1191674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8562654" y="1406595"/>
            <a:ext cx="23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838881" y="1406595"/>
            <a:ext cx="23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21708" y="1784014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7026179" y="1784014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15603" y="2454119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758128" y="2452567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6530893" y="2734121"/>
            <a:ext cx="23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6497263" y="3769028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9339943" y="3775596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77423" y="3983052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84561" y="4558506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30128" y="4558506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563338" y="4846226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55523" y="5420570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539105" y="5810290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1196474" y="6001767"/>
            <a:ext cx="23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6738" cy="13688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" y="1445679"/>
            <a:ext cx="5462425" cy="101066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500"/>
            <a:ext cx="5556737" cy="211220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5" y="6060651"/>
            <a:ext cx="5556737" cy="77154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061810" y="398101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7532" y="398101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6969" y="557431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867585" y="707852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8910" y="1874273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13508" y="1874273"/>
            <a:ext cx="21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230661" y="1874273"/>
            <a:ext cx="34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64065" y="2173125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738679" y="2173125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881062" y="2173125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445717" y="2173125"/>
            <a:ext cx="39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1573" y="202854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99938" y="202854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30491" y="2028541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10288" y="4759934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0288" y="5266821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13388" y="656610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0" y="0"/>
            <a:ext cx="5556738" cy="136881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42" y="1445679"/>
            <a:ext cx="5462425" cy="1010669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30" y="3877500"/>
            <a:ext cx="5556737" cy="211220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75" y="6060651"/>
            <a:ext cx="5556737" cy="771541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9427440" y="398101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0963162" y="398101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142599" y="557431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233215" y="70785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774540" y="1874273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179138" y="1874273"/>
            <a:ext cx="21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596291" y="1874273"/>
            <a:ext cx="34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029695" y="21731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104309" y="2173125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246692" y="2173125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0811347" y="2173125"/>
            <a:ext cx="39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627203" y="2028541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865568" y="2028541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096121" y="2028541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768103" y="4759934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775918" y="5266821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779018" y="656610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9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9"/>
            <a:ext cx="5462954" cy="1662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063"/>
            <a:ext cx="5462954" cy="5046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4544"/>
            <a:ext cx="5462954" cy="13817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342095"/>
            <a:ext cx="5517662" cy="17076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55591"/>
            <a:ext cx="5462954" cy="106045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137858" y="241902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5605" y="7297"/>
            <a:ext cx="186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= </a:t>
            </a:r>
            <a:r>
              <a:rPr lang="en-US" altLang="ja-JP" sz="1000" dirty="0" smtClean="0"/>
              <a:t>concatenate (</a:t>
            </a:r>
            <a:r>
              <a:rPr lang="ja-JP" altLang="en-US" sz="1000" dirty="0" smtClean="0"/>
              <a:t>文字を連結する</a:t>
            </a:r>
            <a:r>
              <a:rPr lang="en-US" altLang="ja-JP" sz="1000" dirty="0" smtClean="0"/>
              <a:t>)</a:t>
            </a:r>
            <a:endParaRPr kumimoji="1" lang="en-US" altLang="ja-JP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59496" y="80983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3387" y="83143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12837" y="779319"/>
            <a:ext cx="50875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= </a:t>
            </a:r>
            <a:r>
              <a:rPr lang="ja-JP" altLang="en-US" sz="1000" dirty="0" smtClean="0"/>
              <a:t>globally search a regular expression and print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正規表現でグローバル検索し、一致したものを出力</a:t>
            </a:r>
            <a:r>
              <a:rPr lang="en-US" altLang="ja-JP" sz="800" dirty="0" smtClean="0"/>
              <a:t>)</a:t>
            </a:r>
            <a:endParaRPr lang="ja-JP" altLang="en-US" sz="1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61572" y="847375"/>
            <a:ext cx="34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26080" y="847375"/>
            <a:ext cx="34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25547" y="855190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46467" y="855190"/>
            <a:ext cx="48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47088" y="855190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97496" y="1375585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4778" y="1375585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97441" y="1880791"/>
            <a:ext cx="25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84723" y="1880791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68168" y="1880791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68168" y="1375585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83581" y="2127175"/>
            <a:ext cx="50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30157" y="2997088"/>
            <a:ext cx="119284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43866" y="3659896"/>
            <a:ext cx="119284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552080" y="3257403"/>
            <a:ext cx="72000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69278" y="2596983"/>
            <a:ext cx="72000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20908" y="4670189"/>
            <a:ext cx="216000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57817" y="4618014"/>
            <a:ext cx="186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 smtClean="0"/>
              <a:t>ls</a:t>
            </a:r>
            <a:r>
              <a:rPr kumimoji="1" lang="ja-JP" altLang="en-US" sz="900" dirty="0" smtClean="0"/>
              <a:t>の内容を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画面ずつ表示する</a:t>
            </a:r>
            <a:endParaRPr kumimoji="1" lang="ja-JP" altLang="en-US" sz="9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57816" y="4817244"/>
            <a:ext cx="3458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システムにインストールされて</a:t>
            </a:r>
            <a:r>
              <a:rPr lang="ja-JP" altLang="en-US" sz="900" dirty="0" smtClean="0"/>
              <a:t>いる</a:t>
            </a:r>
            <a:r>
              <a:rPr lang="ja-JP" altLang="en-US" sz="900" dirty="0"/>
              <a:t>全</a:t>
            </a:r>
            <a:r>
              <a:rPr lang="ja-JP" altLang="en-US" sz="900" dirty="0" smtClean="0"/>
              <a:t>て</a:t>
            </a:r>
            <a:r>
              <a:rPr lang="ja-JP" altLang="en-US" sz="900" dirty="0"/>
              <a:t>の</a:t>
            </a:r>
            <a:r>
              <a:rPr lang="ja-JP" altLang="en-US" sz="900" dirty="0" smtClean="0"/>
              <a:t>パッケージのうち、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en-US" altLang="ja-JP" sz="900" dirty="0" err="1" smtClean="0"/>
              <a:t>emacs</a:t>
            </a:r>
            <a:r>
              <a:rPr lang="en-US" altLang="ja-JP" sz="900" dirty="0" smtClean="0"/>
              <a:t> </a:t>
            </a:r>
            <a:r>
              <a:rPr lang="ja-JP" altLang="en-US" sz="900" dirty="0" smtClean="0"/>
              <a:t>という文字列が含まれるものを表示</a:t>
            </a:r>
            <a:r>
              <a:rPr lang="ja-JP" altLang="en-US" sz="900" dirty="0"/>
              <a:t>する</a:t>
            </a:r>
            <a:endParaRPr kumimoji="1" lang="ja-JP" altLang="en-US" sz="900" dirty="0"/>
          </a:p>
        </p:txBody>
      </p:sp>
      <p:sp>
        <p:nvSpPr>
          <p:cNvPr id="35" name="正方形/長方形 34"/>
          <p:cNvSpPr/>
          <p:nvPr/>
        </p:nvSpPr>
        <p:spPr>
          <a:xfrm>
            <a:off x="728908" y="4875427"/>
            <a:ext cx="216000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992818" y="4875427"/>
            <a:ext cx="288000" cy="12648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17" y="77799"/>
            <a:ext cx="5462954" cy="166264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17" y="244063"/>
            <a:ext cx="5462954" cy="504642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17" y="854544"/>
            <a:ext cx="5462954" cy="1381712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18" y="2342095"/>
            <a:ext cx="5517662" cy="1707656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017" y="4155591"/>
            <a:ext cx="5462954" cy="106045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9510875" y="241902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58622" y="7297"/>
            <a:ext cx="1869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= </a:t>
            </a:r>
            <a:r>
              <a:rPr lang="en-US" altLang="ja-JP" sz="1000" dirty="0" smtClean="0"/>
              <a:t>concatenate (</a:t>
            </a:r>
            <a:r>
              <a:rPr lang="ja-JP" altLang="en-US" sz="1000" dirty="0" smtClean="0"/>
              <a:t>文字を連結する</a:t>
            </a:r>
            <a:r>
              <a:rPr lang="en-US" altLang="ja-JP" sz="1000" dirty="0" smtClean="0"/>
              <a:t>)</a:t>
            </a:r>
            <a:endParaRPr kumimoji="1" lang="en-US" altLang="ja-JP" sz="10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6732513" y="80983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086404" y="83143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685854" y="779319"/>
            <a:ext cx="50875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= </a:t>
            </a:r>
            <a:r>
              <a:rPr lang="ja-JP" altLang="en-US" sz="1000" dirty="0" smtClean="0"/>
              <a:t>globally search a regular expression and print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正規表現でグローバル検索し、一致したものを出力</a:t>
            </a:r>
            <a:r>
              <a:rPr lang="en-US" altLang="ja-JP" sz="800" dirty="0" smtClean="0"/>
              <a:t>)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934589" y="855190"/>
            <a:ext cx="34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7299097" y="855190"/>
            <a:ext cx="34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798564" y="855190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211669" y="855190"/>
            <a:ext cx="486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020105" y="855190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6570513" y="1375585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6857795" y="1375585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70458" y="1880791"/>
            <a:ext cx="252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857740" y="1880791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241185" y="1880791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7241185" y="1375585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548783" y="2119360"/>
            <a:ext cx="504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703174" y="2997088"/>
            <a:ext cx="119284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716883" y="3659896"/>
            <a:ext cx="119284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925097" y="3257403"/>
            <a:ext cx="72000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942295" y="2596983"/>
            <a:ext cx="72000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993925" y="4670189"/>
            <a:ext cx="216000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830834" y="4618014"/>
            <a:ext cx="186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 smtClean="0"/>
              <a:t>ls</a:t>
            </a:r>
            <a:r>
              <a:rPr kumimoji="1" lang="ja-JP" altLang="en-US" sz="900" dirty="0" smtClean="0"/>
              <a:t>の内容を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画面ずつ表示する</a:t>
            </a:r>
            <a:endParaRPr kumimoji="1" lang="ja-JP" altLang="en-US" sz="9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830833" y="4817244"/>
            <a:ext cx="3458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システムにインストールされて</a:t>
            </a:r>
            <a:r>
              <a:rPr lang="ja-JP" altLang="en-US" sz="900" dirty="0" smtClean="0"/>
              <a:t>いる</a:t>
            </a:r>
            <a:r>
              <a:rPr lang="ja-JP" altLang="en-US" sz="900" dirty="0"/>
              <a:t>全</a:t>
            </a:r>
            <a:r>
              <a:rPr lang="ja-JP" altLang="en-US" sz="900" dirty="0" smtClean="0"/>
              <a:t>て</a:t>
            </a:r>
            <a:r>
              <a:rPr lang="ja-JP" altLang="en-US" sz="900" dirty="0"/>
              <a:t>の</a:t>
            </a:r>
            <a:r>
              <a:rPr lang="ja-JP" altLang="en-US" sz="900" dirty="0" smtClean="0"/>
              <a:t>パッケージのうち、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en-US" altLang="ja-JP" sz="900" dirty="0" err="1" smtClean="0"/>
              <a:t>emacs</a:t>
            </a:r>
            <a:r>
              <a:rPr lang="en-US" altLang="ja-JP" sz="900" dirty="0" smtClean="0"/>
              <a:t> </a:t>
            </a:r>
            <a:r>
              <a:rPr lang="ja-JP" altLang="en-US" sz="900" dirty="0" smtClean="0"/>
              <a:t>という文字列が含まれるものを表示</a:t>
            </a:r>
            <a:r>
              <a:rPr lang="ja-JP" altLang="en-US" sz="900" dirty="0"/>
              <a:t>する</a:t>
            </a:r>
            <a:endParaRPr kumimoji="1" lang="ja-JP" altLang="en-US" sz="900" dirty="0"/>
          </a:p>
        </p:txBody>
      </p:sp>
      <p:sp>
        <p:nvSpPr>
          <p:cNvPr id="66" name="正方形/長方形 65"/>
          <p:cNvSpPr/>
          <p:nvPr/>
        </p:nvSpPr>
        <p:spPr>
          <a:xfrm>
            <a:off x="7094110" y="4875427"/>
            <a:ext cx="216000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365835" y="4875427"/>
            <a:ext cx="288000" cy="126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5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517662" cy="238189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00946"/>
            <a:ext cx="5526000" cy="3047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" y="2545320"/>
            <a:ext cx="5462954" cy="9252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" y="3592379"/>
            <a:ext cx="5494217" cy="9453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6" y="4652940"/>
            <a:ext cx="5462954" cy="16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431" cy="6720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054"/>
            <a:ext cx="5400431" cy="788127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53333"/>
            <a:ext cx="5400431" cy="2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24689" cy="58483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86452"/>
            <a:ext cx="5624689" cy="11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8035" cy="6362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2700"/>
            <a:ext cx="5368035" cy="5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67400" cy="27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100</Words>
  <Application>Microsoft Office PowerPoint</Application>
  <PresentationFormat>ワイド画面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 賢</dc:creator>
  <cp:lastModifiedBy>森田 賢</cp:lastModifiedBy>
  <cp:revision>149</cp:revision>
  <dcterms:created xsi:type="dcterms:W3CDTF">2016-02-01T06:11:26Z</dcterms:created>
  <dcterms:modified xsi:type="dcterms:W3CDTF">2016-02-01T08:07:15Z</dcterms:modified>
</cp:coreProperties>
</file>