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68" y="2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0EA6-C364-476D-BAF0-D0CA4A5B5DAD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EE2-D867-460F-A81B-5E28096B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4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0EA6-C364-476D-BAF0-D0CA4A5B5DAD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EE2-D867-460F-A81B-5E28096B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45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0EA6-C364-476D-BAF0-D0CA4A5B5DAD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EE2-D867-460F-A81B-5E28096B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8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0EA6-C364-476D-BAF0-D0CA4A5B5DAD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EE2-D867-460F-A81B-5E28096B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63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0EA6-C364-476D-BAF0-D0CA4A5B5DAD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EE2-D867-460F-A81B-5E28096B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2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0EA6-C364-476D-BAF0-D0CA4A5B5DAD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EE2-D867-460F-A81B-5E28096B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26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0EA6-C364-476D-BAF0-D0CA4A5B5DAD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EE2-D867-460F-A81B-5E28096B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6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0EA6-C364-476D-BAF0-D0CA4A5B5DAD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EE2-D867-460F-A81B-5E28096B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90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0EA6-C364-476D-BAF0-D0CA4A5B5DAD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EE2-D867-460F-A81B-5E28096B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66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0EA6-C364-476D-BAF0-D0CA4A5B5DAD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EE2-D867-460F-A81B-5E28096B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31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0EA6-C364-476D-BAF0-D0CA4A5B5DAD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EE2-D867-460F-A81B-5E28096B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97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0EA6-C364-476D-BAF0-D0CA4A5B5DAD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DEE2-D867-460F-A81B-5E28096BA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22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310" t="14207" r="17799" b="13310"/>
          <a:stretch/>
        </p:blipFill>
        <p:spPr>
          <a:xfrm>
            <a:off x="0" y="464042"/>
            <a:ext cx="11595735" cy="5268103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>
            <a:off x="8793480" y="5966460"/>
            <a:ext cx="2423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線吹き出し 1 (枠付き) 6"/>
          <p:cNvSpPr/>
          <p:nvPr/>
        </p:nvSpPr>
        <p:spPr>
          <a:xfrm>
            <a:off x="9090660" y="6177916"/>
            <a:ext cx="914400" cy="243840"/>
          </a:xfrm>
          <a:prstGeom prst="borderCallout1">
            <a:avLst>
              <a:gd name="adj1" fmla="val 0"/>
              <a:gd name="adj2" fmla="val 37500"/>
              <a:gd name="adj3" fmla="val -87500"/>
              <a:gd name="adj4" fmla="val 4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3</a:t>
            </a:r>
            <a:r>
              <a:rPr lang="ja-JP" altLang="en-US" sz="1050" dirty="0" smtClean="0"/>
              <a:t>ヶ月の節目</a:t>
            </a:r>
            <a:endParaRPr kumimoji="1" lang="ja-JP" altLang="en-US" sz="1050" dirty="0"/>
          </a:p>
        </p:txBody>
      </p:sp>
      <p:sp>
        <p:nvSpPr>
          <p:cNvPr id="8" name="線吹き出し 1 (枠付き) 7"/>
          <p:cNvSpPr/>
          <p:nvPr/>
        </p:nvSpPr>
        <p:spPr>
          <a:xfrm>
            <a:off x="9456420" y="3373756"/>
            <a:ext cx="861060" cy="360044"/>
          </a:xfrm>
          <a:prstGeom prst="borderCallout1">
            <a:avLst>
              <a:gd name="adj1" fmla="val -2116"/>
              <a:gd name="adj2" fmla="val 56969"/>
              <a:gd name="adj3" fmla="val -51124"/>
              <a:gd name="adj4" fmla="val 75311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初回の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20</a:t>
            </a:r>
            <a:r>
              <a:rPr kumimoji="1" lang="ja-JP" altLang="en-US" sz="1050" dirty="0" smtClean="0"/>
              <a:t>日線超過</a:t>
            </a:r>
            <a:endParaRPr kumimoji="1" lang="ja-JP" altLang="en-US" sz="1050" dirty="0"/>
          </a:p>
        </p:txBody>
      </p:sp>
      <p:sp>
        <p:nvSpPr>
          <p:cNvPr id="9" name="線吹き出し 1 (枠付き) 8"/>
          <p:cNvSpPr/>
          <p:nvPr/>
        </p:nvSpPr>
        <p:spPr>
          <a:xfrm>
            <a:off x="9294495" y="1738877"/>
            <a:ext cx="861060" cy="360044"/>
          </a:xfrm>
          <a:prstGeom prst="borderCallout1">
            <a:avLst>
              <a:gd name="adj1" fmla="val 101059"/>
              <a:gd name="adj2" fmla="val 65819"/>
              <a:gd name="adj3" fmla="val 344644"/>
              <a:gd name="adj4" fmla="val 122878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2</a:t>
            </a:r>
            <a:r>
              <a:rPr lang="ja-JP" altLang="en-US" sz="1050" dirty="0" smtClean="0"/>
              <a:t>度</a:t>
            </a:r>
            <a:r>
              <a:rPr lang="ja-JP" altLang="en-US" sz="1050" dirty="0"/>
              <a:t>目</a:t>
            </a:r>
            <a:r>
              <a:rPr kumimoji="1" lang="ja-JP" altLang="en-US" sz="1050" dirty="0" smtClean="0"/>
              <a:t>の</a:t>
            </a:r>
            <a:endParaRPr kumimoji="1" lang="en-US" altLang="ja-JP" sz="1050" dirty="0" smtClean="0"/>
          </a:p>
          <a:p>
            <a:pPr algn="ctr"/>
            <a:r>
              <a:rPr kumimoji="1" lang="en-US" altLang="ja-JP" sz="1050" dirty="0" smtClean="0"/>
              <a:t>20</a:t>
            </a:r>
            <a:r>
              <a:rPr kumimoji="1" lang="ja-JP" altLang="en-US" sz="1050" dirty="0" smtClean="0"/>
              <a:t>日線超過</a:t>
            </a:r>
            <a:endParaRPr kumimoji="1" lang="ja-JP" altLang="en-US" sz="1050" dirty="0"/>
          </a:p>
        </p:txBody>
      </p:sp>
      <p:sp>
        <p:nvSpPr>
          <p:cNvPr id="10" name="線吹き出し 1 (枠付き) 9"/>
          <p:cNvSpPr/>
          <p:nvPr/>
        </p:nvSpPr>
        <p:spPr>
          <a:xfrm>
            <a:off x="10393681" y="3537024"/>
            <a:ext cx="1112520" cy="615875"/>
          </a:xfrm>
          <a:prstGeom prst="borderCallout1">
            <a:avLst>
              <a:gd name="adj1" fmla="val -4232"/>
              <a:gd name="adj2" fmla="val 49363"/>
              <a:gd name="adj3" fmla="val -83156"/>
              <a:gd name="adj4" fmla="val 68866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20</a:t>
            </a:r>
            <a:r>
              <a:rPr kumimoji="1" lang="ja-JP" altLang="en-US" sz="1050" dirty="0" smtClean="0"/>
              <a:t>日線完全</a:t>
            </a:r>
            <a:endParaRPr kumimoji="1" lang="en-US" altLang="ja-JP" sz="1050" dirty="0" smtClean="0"/>
          </a:p>
          <a:p>
            <a:pPr algn="ctr"/>
            <a:r>
              <a:rPr lang="ja-JP" altLang="en-US" sz="1050" dirty="0" smtClean="0"/>
              <a:t>割り込み．売り．</a:t>
            </a:r>
            <a:endParaRPr lang="en-US" altLang="ja-JP" sz="1050" dirty="0" smtClean="0"/>
          </a:p>
          <a:p>
            <a:pPr algn="ctr"/>
            <a:r>
              <a:rPr kumimoji="1" lang="ja-JP" altLang="en-US" sz="1050" dirty="0" smtClean="0"/>
              <a:t>（</a:t>
            </a:r>
            <a:r>
              <a:rPr lang="en-US" altLang="ja-JP" sz="1050" smtClean="0"/>
              <a:t>0-1</a:t>
            </a:r>
            <a:r>
              <a:rPr kumimoji="1" lang="ja-JP" altLang="en-US" sz="1050" smtClean="0"/>
              <a:t>）</a:t>
            </a:r>
            <a:endParaRPr kumimoji="1" lang="ja-JP" altLang="en-US" sz="1050" dirty="0"/>
          </a:p>
        </p:txBody>
      </p:sp>
      <p:sp>
        <p:nvSpPr>
          <p:cNvPr id="11" name="線吹き出し 1 (枠付き) 10"/>
          <p:cNvSpPr/>
          <p:nvPr/>
        </p:nvSpPr>
        <p:spPr>
          <a:xfrm>
            <a:off x="10317480" y="1568599"/>
            <a:ext cx="1278255" cy="530322"/>
          </a:xfrm>
          <a:prstGeom prst="borderCallout1">
            <a:avLst>
              <a:gd name="adj1" fmla="val 101542"/>
              <a:gd name="adj2" fmla="val 36086"/>
              <a:gd name="adj3" fmla="val 166865"/>
              <a:gd name="adj4" fmla="val 42056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300</a:t>
            </a:r>
            <a:r>
              <a:rPr kumimoji="1" lang="ja-JP" altLang="en-US" sz="1050" dirty="0" smtClean="0"/>
              <a:t>日線タッチ．</a:t>
            </a:r>
            <a:endParaRPr kumimoji="1" lang="en-US" altLang="ja-JP" sz="1050" dirty="0" smtClean="0"/>
          </a:p>
          <a:p>
            <a:pPr algn="ctr"/>
            <a:r>
              <a:rPr lang="ja-JP" altLang="en-US" sz="1050" dirty="0"/>
              <a:t>節目</a:t>
            </a:r>
            <a:r>
              <a:rPr lang="ja-JP" altLang="en-US" sz="1050" dirty="0" smtClean="0"/>
              <a:t>の</a:t>
            </a:r>
            <a:r>
              <a:rPr lang="en-US" altLang="ja-JP" sz="1050" dirty="0" smtClean="0"/>
              <a:t>2400</a:t>
            </a:r>
            <a:r>
              <a:rPr lang="ja-JP" altLang="en-US" sz="1050" dirty="0" smtClean="0"/>
              <a:t>に近い．</a:t>
            </a:r>
            <a:endParaRPr kumimoji="1" lang="en-US" altLang="ja-JP" sz="1050" dirty="0" smtClean="0"/>
          </a:p>
          <a:p>
            <a:pPr algn="ctr"/>
            <a:r>
              <a:rPr lang="ja-JP" altLang="en-US" sz="1050" dirty="0" smtClean="0"/>
              <a:t>高止まり．</a:t>
            </a:r>
            <a:endParaRPr kumimoji="1" lang="ja-JP" altLang="en-US" sz="105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1279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170213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672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42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森田賢</dc:creator>
  <cp:lastModifiedBy>森田賢</cp:lastModifiedBy>
  <cp:revision>21</cp:revision>
  <dcterms:created xsi:type="dcterms:W3CDTF">2017-02-13T12:58:09Z</dcterms:created>
  <dcterms:modified xsi:type="dcterms:W3CDTF">2017-02-13T14:09:47Z</dcterms:modified>
</cp:coreProperties>
</file>