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8" y="2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21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2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99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17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6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19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28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3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BCD8-BFA9-46F5-ABD7-DC500B65E04A}" type="datetimeFigureOut">
              <a:rPr kumimoji="1" lang="ja-JP" altLang="en-US" smtClean="0"/>
              <a:t>2017/2/11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BEDD-AAAD-41AD-BD55-E8D4270BF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6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32" y="102211"/>
            <a:ext cx="9100458" cy="5865882"/>
          </a:xfrm>
          <a:prstGeom prst="rect">
            <a:avLst/>
          </a:prstGeom>
        </p:spPr>
      </p:pic>
      <p:sp>
        <p:nvSpPr>
          <p:cNvPr id="5" name="線吹き出し 1 (枠付き) 4"/>
          <p:cNvSpPr/>
          <p:nvPr/>
        </p:nvSpPr>
        <p:spPr>
          <a:xfrm>
            <a:off x="3676650" y="1876425"/>
            <a:ext cx="1373074" cy="422148"/>
          </a:xfrm>
          <a:prstGeom prst="borderCallout1">
            <a:avLst>
              <a:gd name="adj1" fmla="val 57619"/>
              <a:gd name="adj2" fmla="val 100000"/>
              <a:gd name="adj3" fmla="val 114358"/>
              <a:gd name="adj4" fmla="val 135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3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本連続上げ止まり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空売り</a:t>
            </a:r>
            <a:r>
              <a:rPr lang="ja-JP" altLang="en-US" sz="1100" dirty="0" smtClean="0">
                <a:solidFill>
                  <a:schemeClr val="tx1"/>
                </a:solidFill>
              </a:rPr>
              <a:t>だ</a:t>
            </a:r>
            <a:r>
              <a:rPr lang="ja-JP" altLang="en-US" sz="1100" dirty="0">
                <a:solidFill>
                  <a:schemeClr val="tx1"/>
                </a:solidFill>
              </a:rPr>
              <a:t>！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6069693" y="1665351"/>
            <a:ext cx="1280886" cy="422148"/>
          </a:xfrm>
          <a:prstGeom prst="borderCallout1">
            <a:avLst>
              <a:gd name="adj1" fmla="val 98233"/>
              <a:gd name="adj2" fmla="val 75460"/>
              <a:gd name="adj3" fmla="val 152715"/>
              <a:gd name="adj4" fmla="val 773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上昇局面での陰線は下降のサイン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543175" y="4457700"/>
            <a:ext cx="4807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線吹き出し 1 (枠付き) 8"/>
          <p:cNvSpPr/>
          <p:nvPr/>
        </p:nvSpPr>
        <p:spPr>
          <a:xfrm>
            <a:off x="4788807" y="3943350"/>
            <a:ext cx="1280886" cy="422148"/>
          </a:xfrm>
          <a:prstGeom prst="borderCallout1">
            <a:avLst>
              <a:gd name="adj1" fmla="val 57619"/>
              <a:gd name="adj2" fmla="val 100000"/>
              <a:gd name="adj3" fmla="val 123383"/>
              <a:gd name="adj4" fmla="val 1345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4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ヶ月上昇．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そろそろ下降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5741307" y="3310128"/>
            <a:ext cx="1280886" cy="422148"/>
          </a:xfrm>
          <a:prstGeom prst="borderCallout1">
            <a:avLst>
              <a:gd name="adj1" fmla="val -5558"/>
              <a:gd name="adj2" fmla="val 56870"/>
              <a:gd name="adj3" fmla="val -95480"/>
              <a:gd name="adj4" fmla="val 587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陰陽混戦．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そろそろ下降．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線吹き出し 1 (枠付き) 10"/>
          <p:cNvSpPr/>
          <p:nvPr/>
        </p:nvSpPr>
        <p:spPr>
          <a:xfrm>
            <a:off x="7141481" y="3167063"/>
            <a:ext cx="1421493" cy="422148"/>
          </a:xfrm>
          <a:prstGeom prst="borderCallout1">
            <a:avLst>
              <a:gd name="adj1" fmla="val -1045"/>
              <a:gd name="adj2" fmla="val 46459"/>
              <a:gd name="adj3" fmla="val -124812"/>
              <a:gd name="adj4" fmla="val 1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下降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前の一山．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前回</a:t>
            </a:r>
            <a:r>
              <a:rPr lang="ja-JP" altLang="en-US" sz="1100" dirty="0" smtClean="0">
                <a:solidFill>
                  <a:schemeClr val="tx1"/>
                </a:solidFill>
              </a:rPr>
              <a:t>の高値上回らず．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553075" y="2320671"/>
            <a:ext cx="16092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線吹き出し 1 (枠付き) 13"/>
          <p:cNvSpPr/>
          <p:nvPr/>
        </p:nvSpPr>
        <p:spPr>
          <a:xfrm>
            <a:off x="7452859" y="1898523"/>
            <a:ext cx="1280886" cy="422148"/>
          </a:xfrm>
          <a:prstGeom prst="borderCallout1">
            <a:avLst>
              <a:gd name="adj1" fmla="val 98233"/>
              <a:gd name="adj2" fmla="val 48690"/>
              <a:gd name="adj3" fmla="val 177534"/>
              <a:gd name="adj4" fmla="val 423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陰陽混戦．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そろそろ下降．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線吹き出し 1 (枠付き) 14"/>
          <p:cNvSpPr/>
          <p:nvPr/>
        </p:nvSpPr>
        <p:spPr>
          <a:xfrm>
            <a:off x="2212068" y="2710898"/>
            <a:ext cx="1280886" cy="422148"/>
          </a:xfrm>
          <a:prstGeom prst="borderCallout1">
            <a:avLst>
              <a:gd name="adj1" fmla="val 57619"/>
              <a:gd name="adj2" fmla="val 100000"/>
              <a:gd name="adj3" fmla="val 123383"/>
              <a:gd name="adj4" fmla="val 1345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上昇局面での陰線は下降のサイン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15" idx="0"/>
          </p:cNvCxnSpPr>
          <p:nvPr/>
        </p:nvCxnSpPr>
        <p:spPr>
          <a:xfrm flipV="1">
            <a:off x="3492954" y="2710898"/>
            <a:ext cx="1031421" cy="211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0"/>
          </p:cNvCxnSpPr>
          <p:nvPr/>
        </p:nvCxnSpPr>
        <p:spPr>
          <a:xfrm>
            <a:off x="3492954" y="2921972"/>
            <a:ext cx="669471" cy="2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0"/>
          </p:cNvCxnSpPr>
          <p:nvPr/>
        </p:nvCxnSpPr>
        <p:spPr>
          <a:xfrm>
            <a:off x="3492954" y="2921972"/>
            <a:ext cx="0" cy="573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5741307" y="2087499"/>
            <a:ext cx="1280886" cy="32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線吹き出し 1 (枠付き) 26"/>
          <p:cNvSpPr/>
          <p:nvPr/>
        </p:nvSpPr>
        <p:spPr>
          <a:xfrm>
            <a:off x="7330848" y="1180789"/>
            <a:ext cx="1641701" cy="422148"/>
          </a:xfrm>
          <a:prstGeom prst="borderCallout1">
            <a:avLst>
              <a:gd name="adj1" fmla="val 105002"/>
              <a:gd name="adj2" fmla="val 15369"/>
              <a:gd name="adj3" fmla="val 285839"/>
              <a:gd name="adj4" fmla="val -103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日線が停滞．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陰</a:t>
            </a:r>
            <a:r>
              <a:rPr lang="ja-JP" altLang="en-US" sz="1100" dirty="0" smtClean="0">
                <a:solidFill>
                  <a:schemeClr val="tx1"/>
                </a:solidFill>
              </a:rPr>
              <a:t>線が</a:t>
            </a:r>
            <a:r>
              <a:rPr lang="en-US" altLang="ja-JP" sz="1100" dirty="0" smtClean="0">
                <a:solidFill>
                  <a:schemeClr val="tx1"/>
                </a:solidFill>
              </a:rPr>
              <a:t>3</a:t>
            </a:r>
            <a:r>
              <a:rPr lang="ja-JP" altLang="en-US" sz="1100" dirty="0" smtClean="0">
                <a:solidFill>
                  <a:schemeClr val="tx1"/>
                </a:solidFill>
              </a:rPr>
              <a:t>連続．空売り！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4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15</cp:revision>
  <dcterms:created xsi:type="dcterms:W3CDTF">2017-02-10T19:56:55Z</dcterms:created>
  <dcterms:modified xsi:type="dcterms:W3CDTF">2017-02-10T20:18:30Z</dcterms:modified>
</cp:coreProperties>
</file>