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89" r:id="rId6"/>
    <p:sldId id="260" r:id="rId7"/>
    <p:sldId id="259" r:id="rId8"/>
    <p:sldId id="276" r:id="rId9"/>
    <p:sldId id="262" r:id="rId10"/>
    <p:sldId id="263" r:id="rId11"/>
    <p:sldId id="264" r:id="rId12"/>
    <p:sldId id="265" r:id="rId13"/>
    <p:sldId id="268" r:id="rId14"/>
    <p:sldId id="269" r:id="rId15"/>
    <p:sldId id="261" r:id="rId16"/>
    <p:sldId id="267" r:id="rId17"/>
    <p:sldId id="266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9" r:id="rId26"/>
    <p:sldId id="286" r:id="rId27"/>
    <p:sldId id="278" r:id="rId28"/>
    <p:sldId id="280" r:id="rId29"/>
    <p:sldId id="281" r:id="rId30"/>
    <p:sldId id="287" r:id="rId31"/>
    <p:sldId id="282" r:id="rId32"/>
    <p:sldId id="283" r:id="rId33"/>
    <p:sldId id="285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00"/>
    <a:srgbClr val="FFFF66"/>
    <a:srgbClr val="FFFF99"/>
    <a:srgbClr val="FF5DA6"/>
    <a:srgbClr val="920000"/>
    <a:srgbClr val="FF6633"/>
    <a:srgbClr val="FF663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2" autoAdjust="0"/>
  </p:normalViewPr>
  <p:slideViewPr>
    <p:cSldViewPr snapToGrid="0">
      <p:cViewPr varScale="1">
        <p:scale>
          <a:sx n="101" d="100"/>
          <a:sy n="101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79362-18B0-4D44-B43A-883F24230AE2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2358C-581B-4AA7-AA69-29FE4F152B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74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2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4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46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20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85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8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7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64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4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44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0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358C-581B-4AA7-AA69-29FE4F152BC0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0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8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3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3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31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5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90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2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8A40-752C-4323-B279-E48C3DEADDCF}" type="datetimeFigureOut">
              <a:rPr kumimoji="1" lang="ja-JP" altLang="en-US" smtClean="0"/>
              <a:t>2016/2/11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ADAF-1B22-4AA0-9F69-D3EEDD584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29046" y="1934079"/>
            <a:ext cx="3046421" cy="3944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kumimoji="1" lang="en-US" altLang="ja-JP" dirty="0" smtClean="0"/>
              <a:t>Gazebo</a:t>
            </a:r>
          </a:p>
          <a:p>
            <a:endParaRPr kumimoji="1" lang="ja-JP" altLang="en-US" dirty="0"/>
          </a:p>
        </p:txBody>
      </p:sp>
      <p:sp>
        <p:nvSpPr>
          <p:cNvPr id="6" name="フローチャート: 書類 5"/>
          <p:cNvSpPr/>
          <p:nvPr/>
        </p:nvSpPr>
        <p:spPr>
          <a:xfrm>
            <a:off x="186889" y="482806"/>
            <a:ext cx="1937770" cy="10306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○</a:t>
            </a:r>
            <a:r>
              <a:rPr lang="en-US" altLang="ja-JP" dirty="0" smtClean="0"/>
              <a:t>URDF</a:t>
            </a:r>
            <a:endParaRPr lang="en-US" altLang="ja-JP" dirty="0"/>
          </a:p>
          <a:p>
            <a:r>
              <a:rPr lang="en-US" altLang="ja-JP" b="1" dirty="0" smtClean="0">
                <a:solidFill>
                  <a:srgbClr val="920000"/>
                </a:solidFill>
              </a:rPr>
              <a:t>joint</a:t>
            </a:r>
            <a:r>
              <a:rPr lang="ja-JP" altLang="en-US" b="1" dirty="0" smtClean="0">
                <a:solidFill>
                  <a:srgbClr val="920000"/>
                </a:solidFill>
              </a:rPr>
              <a:t>名，</a:t>
            </a:r>
            <a:endParaRPr lang="en-US" altLang="ja-JP" b="1" dirty="0" smtClean="0">
              <a:solidFill>
                <a:srgbClr val="920000"/>
              </a:solidFill>
            </a:endParaRPr>
          </a:p>
          <a:p>
            <a:r>
              <a:rPr lang="en-US" altLang="ja-JP" b="1" dirty="0" err="1" smtClean="0">
                <a:solidFill>
                  <a:srgbClr val="920000"/>
                </a:solidFill>
              </a:rPr>
              <a:t>Hardware_if</a:t>
            </a:r>
            <a:r>
              <a:rPr lang="ja-JP" altLang="en-US" b="1" dirty="0" smtClean="0">
                <a:solidFill>
                  <a:srgbClr val="920000"/>
                </a:solidFill>
              </a:rPr>
              <a:t>名</a:t>
            </a:r>
            <a:endParaRPr lang="ja-JP" altLang="en-US" b="1" dirty="0">
              <a:solidFill>
                <a:srgbClr val="92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550743" y="541157"/>
            <a:ext cx="2373651" cy="9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ros</a:t>
            </a:r>
            <a:r>
              <a:rPr lang="en-US" altLang="ja-JP" dirty="0" smtClean="0"/>
              <a:t> parameter server</a:t>
            </a:r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robot_description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6" idx="3"/>
            <a:endCxn id="7" idx="1"/>
          </p:cNvCxnSpPr>
          <p:nvPr/>
        </p:nvCxnSpPr>
        <p:spPr>
          <a:xfrm>
            <a:off x="2124659" y="998119"/>
            <a:ext cx="1426084" cy="2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967033" y="541157"/>
            <a:ext cx="1591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j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oint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名</a:t>
            </a:r>
            <a:r>
              <a:rPr kumimoji="1" lang="ja-JP" altLang="en-US" sz="1600" dirty="0" smtClean="0"/>
              <a:t>を読込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50417" y="568358"/>
            <a:ext cx="21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j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oint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名</a:t>
            </a:r>
            <a:r>
              <a:rPr kumimoji="1" lang="ja-JP" altLang="en-US" sz="1600" dirty="0" smtClean="0"/>
              <a:t>を</a:t>
            </a:r>
            <a:r>
              <a:rPr lang="ja-JP" altLang="en-US" sz="1600" dirty="0"/>
              <a:t>登録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559732" y="541157"/>
            <a:ext cx="2785051" cy="9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kumimoji="1" lang="en-US" altLang="ja-JP" dirty="0" err="1" smtClean="0"/>
              <a:t>urdf</a:t>
            </a:r>
            <a:r>
              <a:rPr lang="en-US" altLang="ja-JP" dirty="0" err="1" smtClean="0"/>
              <a:t>_spawner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pkg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gazebo_ros</a:t>
            </a:r>
            <a:endParaRPr lang="en-US" altLang="ja-JP" dirty="0" smtClean="0"/>
          </a:p>
          <a:p>
            <a:r>
              <a:rPr lang="en-US" altLang="ja-JP" dirty="0" smtClean="0"/>
              <a:t>type: </a:t>
            </a:r>
            <a:r>
              <a:rPr lang="en-US" altLang="ja-JP" dirty="0" err="1" smtClean="0"/>
              <a:t>spawn_model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8" idx="1"/>
            <a:endCxn id="7" idx="3"/>
          </p:cNvCxnSpPr>
          <p:nvPr/>
        </p:nvCxnSpPr>
        <p:spPr>
          <a:xfrm flipH="1">
            <a:off x="5924394" y="1000726"/>
            <a:ext cx="16353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8" idx="2"/>
            <a:endCxn id="5" idx="0"/>
          </p:cNvCxnSpPr>
          <p:nvPr/>
        </p:nvCxnSpPr>
        <p:spPr>
          <a:xfrm flipH="1">
            <a:off x="8952257" y="1460295"/>
            <a:ext cx="1" cy="473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58942" y="1505112"/>
            <a:ext cx="1591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j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oint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名</a:t>
            </a:r>
            <a:r>
              <a:rPr kumimoji="1" lang="ja-JP" altLang="en-US" sz="1600" dirty="0" smtClean="0"/>
              <a:t>を</a:t>
            </a:r>
            <a:r>
              <a:rPr lang="ja-JP" altLang="en-US" sz="1600" dirty="0"/>
              <a:t>登録</a:t>
            </a:r>
            <a:endParaRPr kumimoji="1" lang="ja-JP" altLang="en-US" sz="1600" dirty="0"/>
          </a:p>
        </p:txBody>
      </p:sp>
      <p:sp>
        <p:nvSpPr>
          <p:cNvPr id="28" name="正方形/長方形 27"/>
          <p:cNvSpPr/>
          <p:nvPr/>
        </p:nvSpPr>
        <p:spPr>
          <a:xfrm>
            <a:off x="7324814" y="2717009"/>
            <a:ext cx="3259624" cy="919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lang="en-US" altLang="ja-JP" dirty="0" err="1" smtClean="0"/>
              <a:t>hardware_interface</a:t>
            </a:r>
            <a:endParaRPr kumimoji="1" lang="en-US" altLang="ja-JP" dirty="0" smtClean="0"/>
          </a:p>
          <a:p>
            <a:r>
              <a:rPr kumimoji="1" lang="en-US" altLang="ja-JP" dirty="0" smtClean="0"/>
              <a:t>ns: </a:t>
            </a:r>
            <a:r>
              <a:rPr kumimoji="1" lang="en-US" altLang="ja-JP" dirty="0" err="1" smtClean="0"/>
              <a:t>hardware_interface</a:t>
            </a:r>
            <a:endParaRPr lang="en-US" altLang="ja-JP" dirty="0" smtClean="0"/>
          </a:p>
          <a:p>
            <a:r>
              <a:rPr lang="en-US" altLang="ja-JP" dirty="0" err="1" smtClean="0"/>
              <a:t>cls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RobotHWSim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5" idx="2"/>
            <a:endCxn id="28" idx="0"/>
          </p:cNvCxnSpPr>
          <p:nvPr/>
        </p:nvCxnSpPr>
        <p:spPr>
          <a:xfrm>
            <a:off x="8952257" y="2328512"/>
            <a:ext cx="2369" cy="38849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965255" y="2074316"/>
            <a:ext cx="263423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j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oint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名</a:t>
            </a:r>
            <a:r>
              <a:rPr kumimoji="1" lang="ja-JP" altLang="en-US" sz="1600" dirty="0" smtClean="0"/>
              <a:t>を</a:t>
            </a:r>
            <a:r>
              <a:rPr lang="ja-JP" altLang="en-US" sz="1600" dirty="0" smtClean="0"/>
              <a:t>取得</a:t>
            </a:r>
            <a:endParaRPr lang="en-US" altLang="ja-JP" sz="1600" dirty="0" smtClean="0"/>
          </a:p>
          <a:p>
            <a:r>
              <a:rPr lang="en-US" altLang="ja-JP" sz="1050" dirty="0" err="1" smtClean="0"/>
              <a:t>sim_joints</a:t>
            </a:r>
            <a:r>
              <a:rPr lang="en-US" altLang="ja-JP" sz="1050" dirty="0" smtClean="0"/>
              <a:t>_=</a:t>
            </a:r>
            <a:r>
              <a:rPr lang="en-US" altLang="ja-JP" sz="1050" dirty="0" err="1" smtClean="0"/>
              <a:t>parent_model</a:t>
            </a:r>
            <a:r>
              <a:rPr lang="en-US" altLang="ja-JP" sz="1050" dirty="0" smtClean="0"/>
              <a:t>_-&gt;</a:t>
            </a:r>
            <a:r>
              <a:rPr lang="en-US" altLang="ja-JP" sz="1050" dirty="0" err="1" smtClean="0"/>
              <a:t>GetJoints</a:t>
            </a:r>
            <a:r>
              <a:rPr lang="en-US" altLang="ja-JP" sz="1050" dirty="0" smtClean="0"/>
              <a:t>()</a:t>
            </a:r>
          </a:p>
          <a:p>
            <a:r>
              <a:rPr lang="en-US" altLang="ja-JP" sz="1050" b="1" dirty="0" smtClean="0">
                <a:solidFill>
                  <a:srgbClr val="FF0000"/>
                </a:solidFill>
              </a:rPr>
              <a:t>joint</a:t>
            </a:r>
            <a:r>
              <a:rPr kumimoji="1" lang="ja-JP" altLang="en-US" sz="1050" b="1" dirty="0" smtClean="0">
                <a:solidFill>
                  <a:srgbClr val="FF0000"/>
                </a:solidFill>
              </a:rPr>
              <a:t>名</a:t>
            </a:r>
            <a:r>
              <a:rPr kumimoji="1" lang="en-US" altLang="ja-JP" sz="1050" dirty="0" smtClean="0"/>
              <a:t>=</a:t>
            </a:r>
            <a:r>
              <a:rPr kumimoji="1" lang="en-US" altLang="ja-JP" sz="1050" dirty="0" err="1" smtClean="0"/>
              <a:t>sim_joints</a:t>
            </a:r>
            <a:r>
              <a:rPr kumimoji="1" lang="en-US" altLang="ja-JP" sz="1050" dirty="0" smtClean="0"/>
              <a:t>_[</a:t>
            </a:r>
            <a:r>
              <a:rPr kumimoji="1" lang="en-US" altLang="ja-JP" sz="1050" dirty="0" err="1" smtClean="0"/>
              <a:t>i</a:t>
            </a:r>
            <a:r>
              <a:rPr kumimoji="1" lang="en-US" altLang="ja-JP" sz="1050" dirty="0" smtClean="0"/>
              <a:t>]-&gt;</a:t>
            </a:r>
            <a:r>
              <a:rPr kumimoji="1" lang="en-US" altLang="ja-JP" sz="1050" dirty="0" err="1" smtClean="0"/>
              <a:t>GetName</a:t>
            </a:r>
            <a:r>
              <a:rPr kumimoji="1" lang="en-US" altLang="ja-JP" sz="1050" dirty="0" smtClean="0"/>
              <a:t>()</a:t>
            </a:r>
            <a:endParaRPr kumimoji="1" lang="ja-JP" altLang="en-US" sz="1050" dirty="0"/>
          </a:p>
        </p:txBody>
      </p:sp>
      <p:sp>
        <p:nvSpPr>
          <p:cNvPr id="31" name="正方形/長方形 30"/>
          <p:cNvSpPr/>
          <p:nvPr/>
        </p:nvSpPr>
        <p:spPr>
          <a:xfrm>
            <a:off x="137010" y="4729946"/>
            <a:ext cx="2347790" cy="37880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JointStateController</a:t>
            </a:r>
            <a:endParaRPr lang="en-US" altLang="ja-JP" dirty="0" smtClean="0"/>
          </a:p>
        </p:txBody>
      </p:sp>
      <p:sp>
        <p:nvSpPr>
          <p:cNvPr id="32" name="フローチャート: 書類 31"/>
          <p:cNvSpPr/>
          <p:nvPr/>
        </p:nvSpPr>
        <p:spPr>
          <a:xfrm>
            <a:off x="541313" y="1891826"/>
            <a:ext cx="3519257" cy="1007876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○</a:t>
            </a:r>
            <a:r>
              <a:rPr lang="en-US" altLang="ja-JP" sz="1400" dirty="0" err="1" smtClean="0"/>
              <a:t>yaml</a:t>
            </a:r>
            <a:endParaRPr lang="en-US" altLang="ja-JP" sz="1400" dirty="0" smtClean="0"/>
          </a:p>
          <a:p>
            <a:r>
              <a:rPr lang="en-US" altLang="ja-JP" sz="1400" dirty="0" err="1" smtClean="0"/>
              <a:t>JointStateController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更新</a:t>
            </a:r>
            <a:r>
              <a:rPr lang="ja-JP" altLang="en-US" sz="1400" dirty="0" smtClean="0"/>
              <a:t>周期</a:t>
            </a:r>
            <a:endParaRPr lang="en-US" altLang="ja-JP" sz="1400" dirty="0" smtClean="0"/>
          </a:p>
          <a:p>
            <a:r>
              <a:rPr lang="en-US" altLang="ja-JP" sz="1400" dirty="0" err="1" smtClean="0"/>
              <a:t>JointTrajectoryController</a:t>
            </a:r>
            <a:r>
              <a:rPr lang="ja-JP" altLang="en-US" sz="1400" dirty="0" smtClean="0"/>
              <a:t>の</a:t>
            </a:r>
            <a:r>
              <a:rPr lang="en-US" altLang="ja-JP" sz="1400" b="1" dirty="0" smtClean="0">
                <a:solidFill>
                  <a:srgbClr val="C00000"/>
                </a:solidFill>
              </a:rPr>
              <a:t>joint</a:t>
            </a:r>
            <a:r>
              <a:rPr lang="ja-JP" altLang="en-US" sz="1400" b="1" dirty="0" smtClean="0">
                <a:solidFill>
                  <a:srgbClr val="C00000"/>
                </a:solidFill>
              </a:rPr>
              <a:t>名</a:t>
            </a:r>
            <a:r>
              <a:rPr lang="ja-JP" altLang="en-US" sz="1400" dirty="0" smtClean="0"/>
              <a:t>と</a:t>
            </a:r>
            <a:r>
              <a:rPr lang="en-US" altLang="ja-JP" sz="1400" dirty="0" err="1" smtClean="0"/>
              <a:t>pid</a:t>
            </a:r>
            <a:r>
              <a:rPr lang="ja-JP" altLang="en-US" sz="1400" dirty="0" smtClean="0"/>
              <a:t>ゲイン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2277626" y="6444351"/>
            <a:ext cx="2803018" cy="37880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JointTrajectoryController</a:t>
            </a:r>
            <a:endParaRPr lang="en-US" altLang="ja-JP" dirty="0" smtClean="0"/>
          </a:p>
        </p:txBody>
      </p:sp>
      <p:cxnSp>
        <p:nvCxnSpPr>
          <p:cNvPr id="38" name="直線矢印コネクタ 37"/>
          <p:cNvCxnSpPr>
            <a:stCxn id="7" idx="2"/>
          </p:cNvCxnSpPr>
          <p:nvPr/>
        </p:nvCxnSpPr>
        <p:spPr>
          <a:xfrm flipH="1">
            <a:off x="1674762" y="1460295"/>
            <a:ext cx="3062807" cy="6710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7" idx="2"/>
          </p:cNvCxnSpPr>
          <p:nvPr/>
        </p:nvCxnSpPr>
        <p:spPr>
          <a:xfrm flipH="1">
            <a:off x="3802780" y="1460295"/>
            <a:ext cx="934789" cy="68537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39299" y="1517870"/>
            <a:ext cx="112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周期登録</a:t>
            </a:r>
            <a:endParaRPr kumimoji="1" lang="ja-JP" altLang="en-US" sz="1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92416" y="1797813"/>
            <a:ext cx="149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joint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名</a:t>
            </a:r>
            <a:r>
              <a:rPr lang="ja-JP" altLang="en-US" sz="1600" dirty="0" smtClean="0"/>
              <a:t>登録</a:t>
            </a:r>
            <a:endParaRPr lang="en-US" altLang="ja-JP" sz="1600" dirty="0" smtClean="0"/>
          </a:p>
          <a:p>
            <a:r>
              <a:rPr kumimoji="1" lang="en-US" altLang="ja-JP" sz="1600" dirty="0" err="1" smtClean="0"/>
              <a:t>pid</a:t>
            </a:r>
            <a:r>
              <a:rPr kumimoji="1" lang="ja-JP" altLang="en-US" sz="1600" dirty="0" smtClean="0"/>
              <a:t>ゲイン</a:t>
            </a:r>
            <a:r>
              <a:rPr lang="ja-JP" altLang="en-US" sz="1600" dirty="0" smtClean="0"/>
              <a:t>登録</a:t>
            </a:r>
            <a:endParaRPr kumimoji="1" lang="ja-JP" altLang="en-US" sz="1600" dirty="0"/>
          </a:p>
        </p:txBody>
      </p:sp>
      <p:sp>
        <p:nvSpPr>
          <p:cNvPr id="45" name="フローチャート: 処理 44"/>
          <p:cNvSpPr/>
          <p:nvPr/>
        </p:nvSpPr>
        <p:spPr>
          <a:xfrm>
            <a:off x="4200865" y="3398824"/>
            <a:ext cx="3988304" cy="102973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joint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名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rgbClr val="00B050"/>
                </a:solidFill>
              </a:rPr>
              <a:t>hardware_interface</a:t>
            </a:r>
            <a:r>
              <a:rPr lang="en-US" altLang="ja-JP" sz="1400" dirty="0" smtClean="0">
                <a:solidFill>
                  <a:srgbClr val="00B050"/>
                </a:solidFill>
              </a:rPr>
              <a:t>::</a:t>
            </a:r>
            <a:r>
              <a:rPr lang="en-US" altLang="ja-JP" sz="1400" dirty="0" err="1" smtClean="0">
                <a:solidFill>
                  <a:srgbClr val="00B050"/>
                </a:solidFill>
              </a:rPr>
              <a:t>JointStateInterface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handle</a:t>
            </a:r>
            <a:r>
              <a:rPr lang="ja-JP" altLang="en-US" sz="1400" dirty="0" smtClean="0">
                <a:solidFill>
                  <a:schemeClr val="tx1"/>
                </a:solidFill>
              </a:rPr>
              <a:t>を作成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js_interface</a:t>
            </a:r>
            <a:r>
              <a:rPr lang="en-US" altLang="ja-JP" sz="1050" dirty="0" smtClean="0">
                <a:solidFill>
                  <a:schemeClr val="tx1"/>
                </a:solidFill>
              </a:rPr>
              <a:t>_.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registerHandle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US" altLang="ja-JP" sz="1050" dirty="0" err="1" smtClean="0">
                <a:solidFill>
                  <a:srgbClr val="00B050"/>
                </a:solidFill>
              </a:rPr>
              <a:t>hardware_interface</a:t>
            </a:r>
            <a:r>
              <a:rPr lang="en-US" altLang="ja-JP" sz="1050" dirty="0" smtClean="0">
                <a:solidFill>
                  <a:srgbClr val="00B050"/>
                </a:solidFill>
              </a:rPr>
              <a:t>::</a:t>
            </a:r>
            <a:r>
              <a:rPr lang="en-US" altLang="ja-JP" sz="1050" dirty="0" err="1" smtClean="0">
                <a:solidFill>
                  <a:srgbClr val="00B050"/>
                </a:solidFill>
              </a:rPr>
              <a:t>JointStateHandle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b="1" dirty="0" smtClean="0">
                <a:solidFill>
                  <a:srgbClr val="FF0000"/>
                </a:solidFill>
              </a:rPr>
              <a:t>joint</a:t>
            </a:r>
            <a:r>
              <a:rPr lang="ja-JP" altLang="en-US" sz="1050" b="1" dirty="0" smtClean="0">
                <a:solidFill>
                  <a:srgbClr val="FF0000"/>
                </a:solidFill>
              </a:rPr>
              <a:t>名</a:t>
            </a:r>
            <a:r>
              <a:rPr lang="en-US" altLang="ja-JP" sz="1050" dirty="0" smtClean="0">
                <a:solidFill>
                  <a:schemeClr val="tx1"/>
                </a:solidFill>
              </a:rPr>
              <a:t>, &amp;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pos</a:t>
            </a:r>
            <a:r>
              <a:rPr lang="en-US" altLang="ja-JP" sz="1050" dirty="0" smtClean="0">
                <a:solidFill>
                  <a:schemeClr val="tx1"/>
                </a:solidFill>
              </a:rPr>
              <a:t>_, &amp;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vel</a:t>
            </a:r>
            <a:r>
              <a:rPr lang="en-US" altLang="ja-JP" sz="1050" dirty="0" smtClean="0">
                <a:solidFill>
                  <a:schemeClr val="tx1"/>
                </a:solidFill>
              </a:rPr>
              <a:t>_, &amp;eff_));</a:t>
            </a:r>
            <a:endParaRPr kumimoji="1"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238124" y="4468810"/>
            <a:ext cx="2422215" cy="378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lang="en-US" altLang="ja-JP" dirty="0" err="1" smtClean="0"/>
              <a:t>joint_state_interface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8153679" y="3646797"/>
            <a:ext cx="0" cy="82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19031" y="3785789"/>
            <a:ext cx="335833" cy="145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8373849" y="2500710"/>
            <a:ext cx="517605" cy="285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3003709" y="4581749"/>
            <a:ext cx="3513985" cy="6672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00B050"/>
                </a:solidFill>
              </a:rPr>
              <a:t>hardware_interface</a:t>
            </a:r>
            <a:r>
              <a:rPr lang="en-US" altLang="ja-JP" sz="1400" dirty="0" smtClean="0">
                <a:solidFill>
                  <a:srgbClr val="00B050"/>
                </a:solidFill>
              </a:rPr>
              <a:t>::</a:t>
            </a:r>
            <a:r>
              <a:rPr lang="en-US" altLang="ja-JP" sz="1400" dirty="0" err="1" smtClean="0">
                <a:solidFill>
                  <a:srgbClr val="00B050"/>
                </a:solidFill>
              </a:rPr>
              <a:t>JointStateInterface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handle</a:t>
            </a:r>
            <a:r>
              <a:rPr lang="ja-JP" altLang="en-US" sz="1400" dirty="0" smtClean="0">
                <a:solidFill>
                  <a:schemeClr val="tx1"/>
                </a:solidFill>
              </a:rPr>
              <a:t>を</a:t>
            </a:r>
            <a:r>
              <a:rPr lang="en-US" altLang="ja-JP" sz="1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JointStateController</a:t>
            </a:r>
            <a:r>
              <a:rPr lang="ja-JP" altLang="en-US" sz="1400" dirty="0" smtClean="0">
                <a:solidFill>
                  <a:schemeClr val="tx1"/>
                </a:solidFill>
              </a:rPr>
              <a:t>に登録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registerInterface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(&amp;</a:t>
            </a:r>
            <a:r>
              <a:rPr kumimoji="1" lang="en-US" altLang="ja-JP" sz="1050" dirty="0" err="1" smtClean="0">
                <a:solidFill>
                  <a:schemeClr val="tx1"/>
                </a:solidFill>
              </a:rPr>
              <a:t>js_interface</a:t>
            </a:r>
            <a:r>
              <a:rPr lang="en-US" altLang="ja-JP" sz="1050" dirty="0" smtClean="0">
                <a:solidFill>
                  <a:schemeClr val="tx1"/>
                </a:solidFill>
              </a:rPr>
              <a:t>_);</a:t>
            </a:r>
            <a:endParaRPr kumimoji="1" lang="en-US" altLang="ja-JP" sz="105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6201880" y="4927026"/>
            <a:ext cx="1247351" cy="3841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8439780" y="5448557"/>
            <a:ext cx="2710433" cy="378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kumimoji="1" lang="en-US" altLang="ja-JP" dirty="0" err="1" smtClean="0"/>
              <a:t>position_</a:t>
            </a:r>
            <a:r>
              <a:rPr lang="en-US" altLang="ja-JP" dirty="0" err="1" smtClean="0"/>
              <a:t>joint_interface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5368783" y="6449773"/>
            <a:ext cx="2437809" cy="378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PositionJointInterface</a:t>
            </a:r>
            <a:endParaRPr lang="en-US" altLang="ja-JP" dirty="0" smtClean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8750411" y="3638593"/>
            <a:ext cx="2370" cy="1800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8734472" y="3707901"/>
            <a:ext cx="3605391" cy="113971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00B050"/>
                </a:solidFill>
              </a:rPr>
              <a:t>hardware_interface</a:t>
            </a:r>
            <a:r>
              <a:rPr lang="en-US" altLang="ja-JP" sz="1400" dirty="0" smtClean="0">
                <a:solidFill>
                  <a:srgbClr val="00B050"/>
                </a:solidFill>
              </a:rPr>
              <a:t>::</a:t>
            </a:r>
            <a:r>
              <a:rPr lang="en-US" altLang="ja-JP" sz="1400" dirty="0" err="1" smtClean="0">
                <a:solidFill>
                  <a:srgbClr val="00B050"/>
                </a:solidFill>
              </a:rPr>
              <a:t>JointStateInterface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handle</a:t>
            </a:r>
            <a:r>
              <a:rPr lang="ja-JP" altLang="en-US" sz="1400" dirty="0">
                <a:solidFill>
                  <a:schemeClr val="tx1"/>
                </a:solidFill>
              </a:rPr>
              <a:t>から</a:t>
            </a:r>
            <a:r>
              <a:rPr lang="ja-JP" altLang="en-US" sz="1400" dirty="0" smtClean="0">
                <a:solidFill>
                  <a:schemeClr val="tx1"/>
                </a:solidFill>
              </a:rPr>
              <a:t>，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rgbClr val="00B050"/>
                </a:solidFill>
              </a:rPr>
              <a:t>hardware_interface</a:t>
            </a:r>
            <a:r>
              <a:rPr lang="en-US" altLang="ja-JP" sz="1400" dirty="0" smtClean="0">
                <a:solidFill>
                  <a:srgbClr val="00B050"/>
                </a:solidFill>
              </a:rPr>
              <a:t>::</a:t>
            </a:r>
            <a:r>
              <a:rPr lang="en-US" altLang="ja-JP" sz="1400" dirty="0" err="1" smtClean="0">
                <a:solidFill>
                  <a:srgbClr val="00B050"/>
                </a:solidFill>
              </a:rPr>
              <a:t>PositionJointInterface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handle</a:t>
            </a:r>
            <a:r>
              <a:rPr lang="ja-JP" altLang="en-US" sz="1400" dirty="0" smtClean="0">
                <a:solidFill>
                  <a:schemeClr val="tx1"/>
                </a:solidFill>
              </a:rPr>
              <a:t>を作成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pj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_interface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_.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registerHandle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hardware_interface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::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JointHandle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js_interface</a:t>
            </a:r>
            <a:r>
              <a:rPr lang="en-US" altLang="ja-JP" sz="1000" dirty="0" smtClean="0">
                <a:solidFill>
                  <a:schemeClr val="tx1"/>
                </a:solidFill>
              </a:rPr>
              <a:t>_(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joint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名</a:t>
            </a:r>
            <a:r>
              <a:rPr lang="en-US" altLang="ja-JP" sz="1000" dirty="0" smtClean="0">
                <a:solidFill>
                  <a:schemeClr val="tx1"/>
                </a:solidFill>
              </a:rPr>
              <a:t>), &amp;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cmd</a:t>
            </a:r>
            <a:r>
              <a:rPr lang="en-US" altLang="ja-JP" sz="1000" dirty="0" smtClean="0">
                <a:solidFill>
                  <a:schemeClr val="tx1"/>
                </a:solidFill>
              </a:rPr>
              <a:t>_));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75" name="フリーフォーム 74"/>
          <p:cNvSpPr/>
          <p:nvPr/>
        </p:nvSpPr>
        <p:spPr>
          <a:xfrm>
            <a:off x="6128120" y="4076083"/>
            <a:ext cx="4709397" cy="658047"/>
          </a:xfrm>
          <a:custGeom>
            <a:avLst/>
            <a:gdLst>
              <a:gd name="connsiteX0" fmla="*/ 0 w 4709397"/>
              <a:gd name="connsiteY0" fmla="*/ 46867 h 658047"/>
              <a:gd name="connsiteX1" fmla="*/ 350599 w 4709397"/>
              <a:gd name="connsiteY1" fmla="*/ 4227 h 658047"/>
              <a:gd name="connsiteX2" fmla="*/ 857546 w 4709397"/>
              <a:gd name="connsiteY2" fmla="*/ 4227 h 658047"/>
              <a:gd name="connsiteX3" fmla="*/ 1430823 w 4709397"/>
              <a:gd name="connsiteY3" fmla="*/ 27916 h 658047"/>
              <a:gd name="connsiteX4" fmla="*/ 2203088 w 4709397"/>
              <a:gd name="connsiteY4" fmla="*/ 65819 h 658047"/>
              <a:gd name="connsiteX5" fmla="*/ 2610541 w 4709397"/>
              <a:gd name="connsiteY5" fmla="*/ 122672 h 658047"/>
              <a:gd name="connsiteX6" fmla="*/ 2899548 w 4709397"/>
              <a:gd name="connsiteY6" fmla="*/ 335875 h 658047"/>
              <a:gd name="connsiteX7" fmla="*/ 3297526 w 4709397"/>
              <a:gd name="connsiteY7" fmla="*/ 520650 h 658047"/>
              <a:gd name="connsiteX8" fmla="*/ 3652862 w 4709397"/>
              <a:gd name="connsiteY8" fmla="*/ 624882 h 658047"/>
              <a:gd name="connsiteX9" fmla="*/ 4192974 w 4709397"/>
              <a:gd name="connsiteY9" fmla="*/ 643833 h 658047"/>
              <a:gd name="connsiteX10" fmla="*/ 4534098 w 4709397"/>
              <a:gd name="connsiteY10" fmla="*/ 639095 h 658047"/>
              <a:gd name="connsiteX11" fmla="*/ 4709397 w 4709397"/>
              <a:gd name="connsiteY11" fmla="*/ 658047 h 6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9397" h="658047">
                <a:moveTo>
                  <a:pt x="0" y="46867"/>
                </a:moveTo>
                <a:cubicBezTo>
                  <a:pt x="103837" y="29100"/>
                  <a:pt x="207675" y="11334"/>
                  <a:pt x="350599" y="4227"/>
                </a:cubicBezTo>
                <a:cubicBezTo>
                  <a:pt x="493523" y="-2880"/>
                  <a:pt x="677509" y="279"/>
                  <a:pt x="857546" y="4227"/>
                </a:cubicBezTo>
                <a:cubicBezTo>
                  <a:pt x="1037583" y="8175"/>
                  <a:pt x="1430823" y="27916"/>
                  <a:pt x="1430823" y="27916"/>
                </a:cubicBezTo>
                <a:cubicBezTo>
                  <a:pt x="1655080" y="38181"/>
                  <a:pt x="2006468" y="50026"/>
                  <a:pt x="2203088" y="65819"/>
                </a:cubicBezTo>
                <a:cubicBezTo>
                  <a:pt x="2399708" y="81612"/>
                  <a:pt x="2494464" y="77663"/>
                  <a:pt x="2610541" y="122672"/>
                </a:cubicBezTo>
                <a:cubicBezTo>
                  <a:pt x="2726618" y="167681"/>
                  <a:pt x="2785051" y="269545"/>
                  <a:pt x="2899548" y="335875"/>
                </a:cubicBezTo>
                <a:cubicBezTo>
                  <a:pt x="3014046" y="402205"/>
                  <a:pt x="3171974" y="472482"/>
                  <a:pt x="3297526" y="520650"/>
                </a:cubicBezTo>
                <a:cubicBezTo>
                  <a:pt x="3423078" y="568818"/>
                  <a:pt x="3503621" y="604352"/>
                  <a:pt x="3652862" y="624882"/>
                </a:cubicBezTo>
                <a:cubicBezTo>
                  <a:pt x="3802103" y="645412"/>
                  <a:pt x="4192974" y="643833"/>
                  <a:pt x="4192974" y="643833"/>
                </a:cubicBezTo>
                <a:cubicBezTo>
                  <a:pt x="4339847" y="646202"/>
                  <a:pt x="4448028" y="636726"/>
                  <a:pt x="4534098" y="639095"/>
                </a:cubicBezTo>
                <a:cubicBezTo>
                  <a:pt x="4620168" y="641464"/>
                  <a:pt x="4664782" y="649755"/>
                  <a:pt x="4709397" y="658047"/>
                </a:cubicBezTo>
              </a:path>
            </a:pathLst>
          </a:custGeom>
          <a:noFill/>
          <a:ln w="63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カギ線コネクタ 77"/>
          <p:cNvCxnSpPr>
            <a:stCxn id="60" idx="1"/>
            <a:endCxn id="63" idx="3"/>
          </p:cNvCxnSpPr>
          <p:nvPr/>
        </p:nvCxnSpPr>
        <p:spPr>
          <a:xfrm rot="10800000" flipV="1">
            <a:off x="7806592" y="5638019"/>
            <a:ext cx="633188" cy="1001158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処理 78"/>
          <p:cNvSpPr/>
          <p:nvPr/>
        </p:nvSpPr>
        <p:spPr>
          <a:xfrm>
            <a:off x="8028479" y="5935968"/>
            <a:ext cx="3870261" cy="6672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rgbClr val="00B050"/>
                </a:solidFill>
              </a:rPr>
              <a:t>hardware_interface</a:t>
            </a:r>
            <a:r>
              <a:rPr lang="en-US" altLang="ja-JP" sz="1400" dirty="0" smtClean="0">
                <a:solidFill>
                  <a:srgbClr val="00B050"/>
                </a:solidFill>
              </a:rPr>
              <a:t>::</a:t>
            </a:r>
            <a:r>
              <a:rPr lang="en-US" altLang="ja-JP" sz="1400" dirty="0" err="1" smtClean="0">
                <a:solidFill>
                  <a:srgbClr val="00B050"/>
                </a:solidFill>
              </a:rPr>
              <a:t>PositionJointInterface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handle</a:t>
            </a:r>
            <a:r>
              <a:rPr lang="ja-JP" altLang="en-US" sz="1400" dirty="0" smtClean="0">
                <a:solidFill>
                  <a:schemeClr val="tx1"/>
                </a:solidFill>
              </a:rPr>
              <a:t>を</a:t>
            </a:r>
            <a:r>
              <a:rPr lang="en-US" altLang="ja-JP" sz="1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PositionJointInterface</a:t>
            </a:r>
            <a:r>
              <a:rPr lang="ja-JP" altLang="en-US" sz="1400" dirty="0" smtClean="0">
                <a:solidFill>
                  <a:schemeClr val="tx1"/>
                </a:solidFill>
              </a:rPr>
              <a:t>に登録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registerInterface</a:t>
            </a:r>
            <a:r>
              <a:rPr kumimoji="1" lang="en-US" altLang="ja-JP" sz="1050" dirty="0" smtClean="0">
                <a:solidFill>
                  <a:schemeClr val="tx1"/>
                </a:solidFill>
              </a:rPr>
              <a:t>(&amp;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</a:t>
            </a:r>
            <a:r>
              <a:rPr lang="en-US" altLang="ja-JP" sz="1050" dirty="0" err="1">
                <a:solidFill>
                  <a:schemeClr val="tx1"/>
                </a:solidFill>
              </a:rPr>
              <a:t>j</a:t>
            </a:r>
            <a:r>
              <a:rPr kumimoji="1" lang="en-US" altLang="ja-JP" sz="1050" dirty="0" err="1" smtClean="0">
                <a:solidFill>
                  <a:schemeClr val="tx1"/>
                </a:solidFill>
              </a:rPr>
              <a:t>_interface</a:t>
            </a:r>
            <a:r>
              <a:rPr lang="en-US" altLang="ja-JP" sz="1050" dirty="0" smtClean="0">
                <a:solidFill>
                  <a:schemeClr val="tx1"/>
                </a:solidFill>
              </a:rPr>
              <a:t>_);</a:t>
            </a:r>
            <a:endParaRPr kumimoji="1" lang="en-US" altLang="ja-JP" sz="1050" dirty="0" smtClean="0">
              <a:solidFill>
                <a:schemeClr val="tx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8123185" y="5871059"/>
            <a:ext cx="271785" cy="1998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吹き出し 81"/>
          <p:cNvSpPr/>
          <p:nvPr/>
        </p:nvSpPr>
        <p:spPr>
          <a:xfrm>
            <a:off x="9272626" y="4968073"/>
            <a:ext cx="2362810" cy="426572"/>
          </a:xfrm>
          <a:prstGeom prst="wedgeRectCallout">
            <a:avLst>
              <a:gd name="adj1" fmla="val -30401"/>
              <a:gd name="adj2" fmla="val -679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700" dirty="0" smtClean="0"/>
              <a:t>※</a:t>
            </a:r>
            <a:r>
              <a:rPr lang="en-US" altLang="ja-JP" sz="700" dirty="0" err="1" smtClean="0"/>
              <a:t>PositionJointInterface</a:t>
            </a:r>
            <a:r>
              <a:rPr lang="ja-JP" altLang="en-US" sz="700" dirty="0" smtClean="0"/>
              <a:t>でも，</a:t>
            </a:r>
            <a:r>
              <a:rPr lang="en-US" altLang="ja-JP" sz="700" dirty="0" err="1"/>
              <a:t>VelocityJointInterface</a:t>
            </a:r>
            <a:r>
              <a:rPr lang="ja-JP" altLang="en-US" sz="700" dirty="0"/>
              <a:t>でも，</a:t>
            </a:r>
            <a:endParaRPr lang="en-US" altLang="ja-JP" sz="700" dirty="0"/>
          </a:p>
          <a:p>
            <a:r>
              <a:rPr lang="ja-JP" altLang="en-US" sz="700" dirty="0"/>
              <a:t>　静的</a:t>
            </a:r>
            <a:r>
              <a:rPr lang="en-US" altLang="ja-JP" sz="700" dirty="0" err="1"/>
              <a:t>JointHandle</a:t>
            </a:r>
            <a:r>
              <a:rPr lang="ja-JP" altLang="en-US" sz="700" dirty="0"/>
              <a:t>メソッドで</a:t>
            </a:r>
            <a:r>
              <a:rPr lang="en-US" altLang="ja-JP" sz="700" dirty="0"/>
              <a:t>handle</a:t>
            </a:r>
            <a:r>
              <a:rPr lang="ja-JP" altLang="en-US" sz="700" dirty="0" smtClean="0"/>
              <a:t>を作成できる．</a:t>
            </a:r>
            <a:endParaRPr lang="en-US" altLang="ja-JP" sz="700" dirty="0" smtClean="0"/>
          </a:p>
          <a:p>
            <a:r>
              <a:rPr lang="ja-JP" altLang="en-US" sz="700" dirty="0" smtClean="0"/>
              <a:t>　　→</a:t>
            </a:r>
            <a:r>
              <a:rPr lang="en-US" altLang="ja-JP" sz="700" dirty="0" err="1" smtClean="0"/>
              <a:t>JointInterface</a:t>
            </a:r>
            <a:r>
              <a:rPr lang="ja-JP" altLang="en-US" sz="700" dirty="0" smtClean="0"/>
              <a:t>の型に依存しない．</a:t>
            </a:r>
            <a:endParaRPr lang="ja-JP" altLang="en-US" sz="700" dirty="0"/>
          </a:p>
        </p:txBody>
      </p:sp>
      <p:cxnSp>
        <p:nvCxnSpPr>
          <p:cNvPr id="86" name="直線矢印コネクタ 85"/>
          <p:cNvCxnSpPr>
            <a:stCxn id="63" idx="1"/>
            <a:endCxn id="33" idx="3"/>
          </p:cNvCxnSpPr>
          <p:nvPr/>
        </p:nvCxnSpPr>
        <p:spPr>
          <a:xfrm flipH="1" flipV="1">
            <a:off x="5080644" y="6633755"/>
            <a:ext cx="288139" cy="542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4245159" y="5329882"/>
            <a:ext cx="2437809" cy="378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JointStateInterface</a:t>
            </a:r>
            <a:endParaRPr lang="en-US" altLang="ja-JP" dirty="0" smtClean="0"/>
          </a:p>
        </p:txBody>
      </p:sp>
      <p:sp>
        <p:nvSpPr>
          <p:cNvPr id="81" name="四角形吹き出し 80"/>
          <p:cNvSpPr/>
          <p:nvPr/>
        </p:nvSpPr>
        <p:spPr>
          <a:xfrm>
            <a:off x="5282110" y="5825729"/>
            <a:ext cx="2236344" cy="327249"/>
          </a:xfrm>
          <a:prstGeom prst="wedgeRectCallout">
            <a:avLst>
              <a:gd name="adj1" fmla="val -36655"/>
              <a:gd name="adj2" fmla="val -956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/>
              <a:t>JointStateController</a:t>
            </a:r>
            <a:r>
              <a:rPr lang="ja-JP" altLang="en-US" sz="800" dirty="0" smtClean="0"/>
              <a:t>は誰かが</a:t>
            </a:r>
            <a:r>
              <a:rPr kumimoji="1" lang="ja-JP" altLang="en-US" sz="800" dirty="0" smtClean="0"/>
              <a:t>起動しているはず．</a:t>
            </a:r>
            <a:endParaRPr kumimoji="1" lang="en-US" altLang="ja-JP" sz="800" dirty="0" smtClean="0"/>
          </a:p>
          <a:p>
            <a:pPr algn="ctr"/>
            <a:r>
              <a:rPr kumimoji="1" lang="ja-JP" altLang="en-US" sz="800" dirty="0" smtClean="0"/>
              <a:t>そうしないと成り立たない．</a:t>
            </a:r>
            <a:endParaRPr kumimoji="1" lang="ja-JP" altLang="en-US" sz="800" dirty="0"/>
          </a:p>
        </p:txBody>
      </p:sp>
      <p:cxnSp>
        <p:nvCxnSpPr>
          <p:cNvPr id="92" name="カギ線コネクタ 91"/>
          <p:cNvCxnSpPr>
            <a:stCxn id="47" idx="2"/>
            <a:endCxn id="89" idx="3"/>
          </p:cNvCxnSpPr>
          <p:nvPr/>
        </p:nvCxnSpPr>
        <p:spPr>
          <a:xfrm rot="5400000">
            <a:off x="6730324" y="4800378"/>
            <a:ext cx="671552" cy="766264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3076138" y="3298954"/>
            <a:ext cx="1574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err="1">
                <a:solidFill>
                  <a:schemeClr val="accent4">
                    <a:lumMod val="75000"/>
                  </a:schemeClr>
                </a:solidFill>
              </a:rPr>
              <a:t>ControllerManager</a:t>
            </a:r>
            <a:r>
              <a:rPr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ja-JP" altLang="en-US" sz="1100" dirty="0" smtClean="0"/>
              <a:t>オブジェクトの作成時，</a:t>
            </a:r>
            <a:endParaRPr lang="en-US" altLang="ja-JP" sz="1100" dirty="0" smtClean="0"/>
          </a:p>
          <a:p>
            <a:r>
              <a:rPr lang="en-US" altLang="ja-JP" sz="1100" b="1" dirty="0" err="1" smtClean="0">
                <a:solidFill>
                  <a:srgbClr val="00B050"/>
                </a:solidFill>
              </a:rPr>
              <a:t>RobotHWSim</a:t>
            </a:r>
            <a:r>
              <a:rPr lang="en-US" altLang="ja-JP" sz="1100" dirty="0" smtClean="0"/>
              <a:t> </a:t>
            </a:r>
            <a:r>
              <a:rPr lang="ja-JP" altLang="en-US" sz="1100" dirty="0" smtClean="0"/>
              <a:t>の</a:t>
            </a:r>
            <a:endParaRPr lang="en-US" altLang="ja-JP" sz="1100" dirty="0" smtClean="0"/>
          </a:p>
          <a:p>
            <a:r>
              <a:rPr lang="ja-JP" altLang="en-US" sz="1100" dirty="0" smtClean="0"/>
              <a:t>ポインタを教えてもらう</a:t>
            </a:r>
            <a:r>
              <a:rPr lang="ja-JP" altLang="en-US" sz="1100" dirty="0"/>
              <a:t>．</a:t>
            </a:r>
            <a:endParaRPr kumimoji="1" lang="ja-JP" altLang="en-US" sz="11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99363" y="17782"/>
            <a:ext cx="32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準備</a:t>
            </a:r>
            <a:r>
              <a:rPr lang="ja-JP" altLang="en-US" sz="2400" dirty="0"/>
              <a:t>編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358198" y="3013413"/>
            <a:ext cx="2717940" cy="9757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controller_spawner</a:t>
            </a:r>
            <a:endParaRPr lang="en-US" altLang="ja-JP" dirty="0" smtClean="0"/>
          </a:p>
          <a:p>
            <a:r>
              <a:rPr lang="en-US" altLang="ja-JP" dirty="0" err="1" smtClean="0"/>
              <a:t>pkg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ccontroller_manager</a:t>
            </a:r>
            <a:endParaRPr lang="en-US" altLang="ja-JP" dirty="0" smtClean="0"/>
          </a:p>
          <a:p>
            <a:r>
              <a:rPr lang="en-US" altLang="ja-JP" dirty="0" smtClean="0"/>
              <a:t>type: </a:t>
            </a:r>
            <a:r>
              <a:rPr lang="en-US" altLang="ja-JP" dirty="0" err="1" smtClean="0"/>
              <a:t>spawner</a:t>
            </a:r>
            <a:endParaRPr lang="en-US" altLang="ja-JP" dirty="0" smtClean="0"/>
          </a:p>
        </p:txBody>
      </p:sp>
      <p:cxnSp>
        <p:nvCxnSpPr>
          <p:cNvPr id="129" name="直線矢印コネクタ 128"/>
          <p:cNvCxnSpPr/>
          <p:nvPr/>
        </p:nvCxnSpPr>
        <p:spPr>
          <a:xfrm flipV="1">
            <a:off x="2150417" y="3989161"/>
            <a:ext cx="0" cy="7200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V="1">
            <a:off x="2844300" y="3989161"/>
            <a:ext cx="0" cy="244800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2123263" y="4271304"/>
            <a:ext cx="585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spawn</a:t>
            </a:r>
            <a:endParaRPr kumimoji="1" lang="ja-JP" altLang="en-US" sz="11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2856065" y="4294670"/>
            <a:ext cx="585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spawn</a:t>
            </a:r>
            <a:endParaRPr kumimoji="1" lang="ja-JP" altLang="en-US" sz="1100" dirty="0"/>
          </a:p>
        </p:txBody>
      </p:sp>
      <p:sp>
        <p:nvSpPr>
          <p:cNvPr id="134" name="フリーフォーム 133"/>
          <p:cNvSpPr/>
          <p:nvPr/>
        </p:nvSpPr>
        <p:spPr>
          <a:xfrm rot="21409198">
            <a:off x="3987394" y="3297183"/>
            <a:ext cx="3336236" cy="329755"/>
          </a:xfrm>
          <a:custGeom>
            <a:avLst/>
            <a:gdLst>
              <a:gd name="connsiteX0" fmla="*/ 0 w 2893017"/>
              <a:gd name="connsiteY0" fmla="*/ 329755 h 329755"/>
              <a:gd name="connsiteX1" fmla="*/ 506278 w 2893017"/>
              <a:gd name="connsiteY1" fmla="*/ 148942 h 329755"/>
              <a:gd name="connsiteX2" fmla="*/ 1245031 w 2893017"/>
              <a:gd name="connsiteY2" fmla="*/ 19789 h 329755"/>
              <a:gd name="connsiteX3" fmla="*/ 2448732 w 2893017"/>
              <a:gd name="connsiteY3" fmla="*/ 24955 h 329755"/>
              <a:gd name="connsiteX4" fmla="*/ 2893017 w 2893017"/>
              <a:gd name="connsiteY4" fmla="*/ 252264 h 32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017" h="329755">
                <a:moveTo>
                  <a:pt x="0" y="329755"/>
                </a:moveTo>
                <a:cubicBezTo>
                  <a:pt x="149386" y="265179"/>
                  <a:pt x="298773" y="200603"/>
                  <a:pt x="506278" y="148942"/>
                </a:cubicBezTo>
                <a:cubicBezTo>
                  <a:pt x="713783" y="97281"/>
                  <a:pt x="921289" y="40453"/>
                  <a:pt x="1245031" y="19789"/>
                </a:cubicBezTo>
                <a:cubicBezTo>
                  <a:pt x="1568773" y="-875"/>
                  <a:pt x="2174068" y="-13791"/>
                  <a:pt x="2448732" y="24955"/>
                </a:cubicBezTo>
                <a:cubicBezTo>
                  <a:pt x="2723396" y="63701"/>
                  <a:pt x="2808206" y="157982"/>
                  <a:pt x="2893017" y="252264"/>
                </a:cubicBezTo>
              </a:path>
            </a:pathLst>
          </a:custGeom>
          <a:noFill/>
          <a:ln w="952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-23635" y="3944380"/>
            <a:ext cx="21457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 smtClean="0">
                <a:solidFill>
                  <a:schemeClr val="accent4">
                    <a:lumMod val="75000"/>
                  </a:schemeClr>
                </a:solidFill>
              </a:rPr>
              <a:t>ControllerManager</a:t>
            </a:r>
            <a:r>
              <a:rPr lang="en-US" altLang="ja-JP" sz="900" dirty="0" smtClean="0">
                <a:solidFill>
                  <a:schemeClr val="accent4">
                    <a:lumMod val="75000"/>
                  </a:schemeClr>
                </a:solidFill>
              </a:rPr>
              <a:t>::</a:t>
            </a:r>
            <a:r>
              <a:rPr lang="en-US" altLang="ja-JP" sz="900" dirty="0" err="1" smtClean="0"/>
              <a:t>initRequest</a:t>
            </a:r>
            <a:r>
              <a:rPr lang="en-US" altLang="ja-JP" sz="900" dirty="0" smtClean="0"/>
              <a:t>()</a:t>
            </a:r>
            <a:r>
              <a:rPr lang="ja-JP" altLang="en-US" sz="900" dirty="0"/>
              <a:t>内</a:t>
            </a:r>
            <a:r>
              <a:rPr lang="ja-JP" altLang="en-US" sz="900" dirty="0" smtClean="0"/>
              <a:t>で，</a:t>
            </a:r>
            <a:endParaRPr lang="en-US" altLang="ja-JP" sz="900" dirty="0" smtClean="0"/>
          </a:p>
          <a:p>
            <a:r>
              <a:rPr lang="en-US" altLang="ja-JP" sz="900" dirty="0" err="1" smtClean="0">
                <a:solidFill>
                  <a:srgbClr val="00B050"/>
                </a:solidFill>
              </a:rPr>
              <a:t>RobotHW</a:t>
            </a:r>
            <a:r>
              <a:rPr lang="ja-JP" altLang="en-US" sz="900" dirty="0" err="1" smtClean="0"/>
              <a:t>で</a:t>
            </a:r>
            <a:r>
              <a:rPr lang="ja-JP" altLang="en-US" sz="900" dirty="0" err="1"/>
              <a:t>登</a:t>
            </a:r>
            <a:r>
              <a:rPr lang="ja-JP" altLang="en-US" sz="900" dirty="0" smtClean="0"/>
              <a:t>録した</a:t>
            </a:r>
            <a:r>
              <a:rPr lang="en-US" altLang="ja-JP" sz="900" dirty="0" err="1" smtClean="0"/>
              <a:t>hwif</a:t>
            </a:r>
            <a:r>
              <a:rPr lang="ja-JP" altLang="en-US" sz="900" dirty="0" smtClean="0"/>
              <a:t>のうち，指定した</a:t>
            </a:r>
            <a:r>
              <a:rPr lang="en-US" altLang="ja-JP" sz="900" dirty="0" err="1" smtClean="0"/>
              <a:t>hwif</a:t>
            </a:r>
            <a:r>
              <a:rPr lang="ja-JP" altLang="en-US" sz="900" dirty="0" smtClean="0"/>
              <a:t>を引っ張ってくる．ここでは，</a:t>
            </a:r>
            <a:r>
              <a:rPr lang="en-US" altLang="ja-JP" sz="9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JointStateInterface</a:t>
            </a:r>
            <a:r>
              <a:rPr lang="ja-JP" altLang="en-US" sz="900" dirty="0" smtClean="0"/>
              <a:t>のポインタを取得</a:t>
            </a:r>
            <a:r>
              <a:rPr lang="ja-JP" altLang="en-US" sz="900" dirty="0"/>
              <a:t>する．</a:t>
            </a:r>
            <a:endParaRPr lang="en-US" altLang="ja-JP" sz="900" dirty="0" smtClean="0"/>
          </a:p>
          <a:p>
            <a:r>
              <a:rPr lang="ja-JP" altLang="en-US" sz="900" dirty="0" smtClean="0"/>
              <a:t>　↓</a:t>
            </a:r>
            <a:r>
              <a:rPr lang="en-US" altLang="ja-JP" sz="900" dirty="0" err="1" smtClean="0">
                <a:solidFill>
                  <a:schemeClr val="accent2"/>
                </a:solidFill>
              </a:rPr>
              <a:t>JontStateController</a:t>
            </a:r>
            <a:r>
              <a:rPr lang="ja-JP" altLang="en-US" sz="900" dirty="0" smtClean="0"/>
              <a:t>の初期化に続く．</a:t>
            </a:r>
            <a:endParaRPr lang="en-US" altLang="ja-JP" sz="900" dirty="0" smtClean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-38927" y="5112190"/>
            <a:ext cx="29465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 smtClean="0">
                <a:solidFill>
                  <a:schemeClr val="accent2"/>
                </a:solidFill>
              </a:rPr>
              <a:t>JointStateController</a:t>
            </a:r>
            <a:r>
              <a:rPr lang="en-US" altLang="ja-JP" sz="900" dirty="0" smtClean="0"/>
              <a:t>::</a:t>
            </a:r>
            <a:r>
              <a:rPr lang="en-US" altLang="ja-JP" sz="900" dirty="0" err="1" smtClean="0"/>
              <a:t>init</a:t>
            </a:r>
            <a:r>
              <a:rPr lang="en-US" altLang="ja-JP" sz="900" dirty="0" smtClean="0"/>
              <a:t>()</a:t>
            </a:r>
            <a:r>
              <a:rPr lang="ja-JP" altLang="en-US" sz="900" dirty="0"/>
              <a:t> で</a:t>
            </a:r>
            <a:r>
              <a:rPr lang="ja-JP" altLang="en-US" sz="900" dirty="0" smtClean="0"/>
              <a:t>，</a:t>
            </a:r>
            <a:r>
              <a:rPr lang="en-US" altLang="ja-JP" sz="900" dirty="0" err="1" smtClean="0">
                <a:solidFill>
                  <a:schemeClr val="accent2"/>
                </a:solidFill>
              </a:rPr>
              <a:t>JointStateController</a:t>
            </a:r>
            <a:r>
              <a:rPr lang="en-US" altLang="ja-JP" sz="900" dirty="0" smtClean="0"/>
              <a:t>::</a:t>
            </a:r>
            <a:r>
              <a:rPr lang="en-US" altLang="ja-JP" sz="900" dirty="0" err="1" smtClean="0"/>
              <a:t>hardware_interface</a:t>
            </a:r>
            <a:r>
              <a:rPr lang="en-US" altLang="ja-JP" sz="900" dirty="0"/>
              <a:t>::</a:t>
            </a:r>
            <a:r>
              <a:rPr lang="en-US" altLang="ja-JP" sz="900" dirty="0" err="1" smtClean="0"/>
              <a:t>JointStateHandle</a:t>
            </a:r>
            <a:r>
              <a:rPr lang="en-US" altLang="ja-JP" sz="900" dirty="0" smtClean="0"/>
              <a:t>  </a:t>
            </a:r>
            <a:r>
              <a:rPr lang="en-US" altLang="ja-JP" sz="9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</a:t>
            </a:r>
            <a:r>
              <a:rPr lang="en-US" altLang="ja-JP" sz="9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_ </a:t>
            </a:r>
            <a:r>
              <a:rPr lang="ja-JP" altLang="en-US" sz="900" dirty="0" smtClean="0"/>
              <a:t>メンバ変数に，</a:t>
            </a:r>
            <a:r>
              <a:rPr lang="en-US" altLang="ja-JP" sz="9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JointStateInterface</a:t>
            </a:r>
            <a:r>
              <a:rPr lang="ja-JP" altLang="en-US" sz="900" dirty="0" smtClean="0"/>
              <a:t>のハンドルを登録</a:t>
            </a:r>
            <a:r>
              <a:rPr lang="ja-JP" altLang="en-US" sz="900" dirty="0"/>
              <a:t>する</a:t>
            </a:r>
            <a:r>
              <a:rPr lang="ja-JP" altLang="en-US" sz="900" dirty="0" smtClean="0"/>
              <a:t>．これにより</a:t>
            </a:r>
            <a:r>
              <a:rPr lang="en-US" altLang="ja-JP" sz="900" dirty="0" smtClean="0">
                <a:solidFill>
                  <a:schemeClr val="accent2"/>
                </a:solidFill>
              </a:rPr>
              <a:t>controller</a:t>
            </a:r>
            <a:r>
              <a:rPr lang="ja-JP" altLang="en-US" sz="900" dirty="0" smtClean="0"/>
              <a:t>と</a:t>
            </a:r>
            <a:r>
              <a:rPr lang="en-US" altLang="ja-JP" sz="9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hwif</a:t>
            </a:r>
            <a:r>
              <a:rPr lang="ja-JP" altLang="en-US" sz="900" dirty="0" smtClean="0"/>
              <a:t>が繋がる！</a:t>
            </a:r>
            <a:endParaRPr lang="en-US" altLang="ja-JP" sz="900" dirty="0" smtClean="0"/>
          </a:p>
          <a:p>
            <a:r>
              <a:rPr lang="ja-JP" altLang="en-US" sz="900" dirty="0" smtClean="0"/>
              <a:t>以降，登録した更新周期で</a:t>
            </a:r>
            <a:r>
              <a:rPr lang="en-US" altLang="ja-JP" sz="900" dirty="0" smtClean="0"/>
              <a:t>update()</a:t>
            </a:r>
            <a:r>
              <a:rPr lang="ja-JP" altLang="en-US" sz="900" dirty="0" smtClean="0"/>
              <a:t>コールバックが呼ばれ，</a:t>
            </a:r>
            <a:endParaRPr lang="en-US" altLang="ja-JP" sz="900" dirty="0" smtClean="0"/>
          </a:p>
          <a:p>
            <a:r>
              <a:rPr lang="en-US" altLang="ja-JP" sz="9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</a:t>
            </a:r>
            <a:r>
              <a:rPr lang="en-US" altLang="ja-JP" sz="9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US" altLang="ja-JP" sz="900" dirty="0" smtClean="0"/>
              <a:t>.</a:t>
            </a:r>
            <a:r>
              <a:rPr lang="en-US" altLang="ja-JP" sz="900" dirty="0" err="1" smtClean="0"/>
              <a:t>getPosition</a:t>
            </a:r>
            <a:r>
              <a:rPr lang="en-US" altLang="ja-JP" sz="900" dirty="0" smtClean="0"/>
              <a:t> ()</a:t>
            </a:r>
          </a:p>
          <a:p>
            <a:r>
              <a:rPr lang="en-US" altLang="ja-JP" sz="9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joint_states_</a:t>
            </a:r>
            <a:r>
              <a:rPr lang="en-US" altLang="ja-JP" sz="900" dirty="0" smtClean="0"/>
              <a:t>.</a:t>
            </a:r>
            <a:r>
              <a:rPr lang="en-US" altLang="ja-JP" sz="900" dirty="0" err="1" smtClean="0"/>
              <a:t>getVelocity</a:t>
            </a:r>
            <a:r>
              <a:rPr lang="en-US" altLang="ja-JP" sz="900" dirty="0" smtClean="0"/>
              <a:t> ()</a:t>
            </a:r>
          </a:p>
          <a:p>
            <a:r>
              <a:rPr lang="en-US" altLang="ja-JP" sz="9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joint_states_</a:t>
            </a:r>
            <a:r>
              <a:rPr lang="en-US" altLang="ja-JP" sz="900" dirty="0" smtClean="0"/>
              <a:t>.</a:t>
            </a:r>
            <a:r>
              <a:rPr lang="en-US" altLang="ja-JP" sz="900" dirty="0" err="1" smtClean="0"/>
              <a:t>getEffort</a:t>
            </a:r>
            <a:r>
              <a:rPr lang="en-US" altLang="ja-JP" sz="900" dirty="0" smtClean="0"/>
              <a:t>()</a:t>
            </a:r>
          </a:p>
          <a:p>
            <a:r>
              <a:rPr lang="ja-JP" altLang="en-US" sz="900" dirty="0"/>
              <a:t>と</a:t>
            </a:r>
            <a:r>
              <a:rPr lang="ja-JP" altLang="en-US" sz="900" dirty="0" smtClean="0"/>
              <a:t>いった形で，更新した値を取得！</a:t>
            </a:r>
            <a:endParaRPr lang="en-US" altLang="ja-JP" sz="900" dirty="0" smtClean="0"/>
          </a:p>
          <a:p>
            <a:r>
              <a:rPr lang="ja-JP" altLang="en-US" sz="900" dirty="0" smtClean="0"/>
              <a:t>そして，</a:t>
            </a:r>
            <a:r>
              <a:rPr lang="en-US" altLang="ja-JP" sz="900" dirty="0" smtClean="0"/>
              <a:t>update()</a:t>
            </a:r>
            <a:r>
              <a:rPr lang="ja-JP" altLang="en-US" sz="900" dirty="0" smtClean="0"/>
              <a:t>の最後に</a:t>
            </a:r>
            <a:endParaRPr lang="en-US" altLang="ja-JP" sz="900" dirty="0" smtClean="0"/>
          </a:p>
          <a:p>
            <a:r>
              <a:rPr lang="en-US" altLang="ja-JP" sz="900" dirty="0" smtClean="0"/>
              <a:t>/</a:t>
            </a:r>
            <a:r>
              <a:rPr lang="en-US" altLang="ja-JP" sz="900" dirty="0" err="1" smtClean="0"/>
              <a:t>joint_states</a:t>
            </a:r>
            <a:r>
              <a:rPr lang="ja-JP" altLang="en-US" sz="900" dirty="0" smtClean="0"/>
              <a:t>を</a:t>
            </a:r>
            <a:r>
              <a:rPr lang="en-US" altLang="ja-JP" sz="900" dirty="0" smtClean="0"/>
              <a:t>publish</a:t>
            </a:r>
            <a:r>
              <a:rPr lang="ja-JP" altLang="en-US" sz="900" dirty="0" smtClean="0"/>
              <a:t>！</a:t>
            </a:r>
            <a:endParaRPr lang="ja-JP" altLang="en-US" sz="900" dirty="0"/>
          </a:p>
        </p:txBody>
      </p:sp>
      <p:cxnSp>
        <p:nvCxnSpPr>
          <p:cNvPr id="139" name="カギ線コネクタ 138"/>
          <p:cNvCxnSpPr>
            <a:stCxn id="31" idx="3"/>
            <a:endCxn id="89" idx="1"/>
          </p:cNvCxnSpPr>
          <p:nvPr/>
        </p:nvCxnSpPr>
        <p:spPr>
          <a:xfrm>
            <a:off x="2484800" y="4919350"/>
            <a:ext cx="1760359" cy="599936"/>
          </a:xfrm>
          <a:prstGeom prst="bentConnector3">
            <a:avLst>
              <a:gd name="adj1" fmla="val 30631"/>
            </a:avLst>
          </a:prstGeom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V="1">
            <a:off x="2697533" y="5519286"/>
            <a:ext cx="434907" cy="1856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 flipV="1">
            <a:off x="1916484" y="4220383"/>
            <a:ext cx="217360" cy="81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四角形吹き出し 145"/>
          <p:cNvSpPr/>
          <p:nvPr/>
        </p:nvSpPr>
        <p:spPr>
          <a:xfrm>
            <a:off x="2899891" y="5859905"/>
            <a:ext cx="2056194" cy="327249"/>
          </a:xfrm>
          <a:prstGeom prst="wedgeRectCallout">
            <a:avLst>
              <a:gd name="adj1" fmla="val -59770"/>
              <a:gd name="adj2" fmla="val -12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先に</a:t>
            </a:r>
            <a:r>
              <a:rPr lang="en-US" altLang="ja-JP" sz="800" dirty="0" err="1" smtClean="0"/>
              <a:t>hardware_interface</a:t>
            </a:r>
            <a:r>
              <a:rPr lang="ja-JP" altLang="en-US" sz="800" dirty="0" smtClean="0"/>
              <a:t>側を起動する必要がある．</a:t>
            </a:r>
            <a:r>
              <a:rPr lang="ja-JP" altLang="en-US" sz="800" dirty="0"/>
              <a:t>起動</a:t>
            </a:r>
            <a:r>
              <a:rPr lang="ja-JP" altLang="en-US" sz="800" dirty="0" smtClean="0"/>
              <a:t>済みのハンドルを取りに行く．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866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2532062" y="1578292"/>
            <a:ext cx="884555" cy="444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473642" y="2097722"/>
            <a:ext cx="1016635" cy="53276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3519487" y="1730692"/>
            <a:ext cx="4217035" cy="2932430"/>
          </a:xfrm>
          <a:custGeom>
            <a:avLst/>
            <a:gdLst>
              <a:gd name="connsiteX0" fmla="*/ 29261 w 4272077"/>
              <a:gd name="connsiteY0" fmla="*/ 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29261 w 4272077"/>
              <a:gd name="connsiteY8" fmla="*/ 0 h 2940710"/>
              <a:gd name="connsiteX0" fmla="*/ 0 w 4272077"/>
              <a:gd name="connsiteY0" fmla="*/ 7315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7315 h 2940710"/>
              <a:gd name="connsiteX0" fmla="*/ 0 w 4272077"/>
              <a:gd name="connsiteY0" fmla="*/ 1463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14630 h 2940710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92455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85139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077" h="2933394">
                <a:moveTo>
                  <a:pt x="0" y="7314"/>
                </a:moveTo>
                <a:lnTo>
                  <a:pt x="2479853" y="0"/>
                </a:lnTo>
                <a:lnTo>
                  <a:pt x="2479853" y="2340863"/>
                </a:lnTo>
                <a:lnTo>
                  <a:pt x="4272077" y="2340863"/>
                </a:lnTo>
                <a:cubicBezTo>
                  <a:pt x="4269639" y="2538373"/>
                  <a:pt x="4267200" y="2735884"/>
                  <a:pt x="4264762" y="2933394"/>
                </a:cubicBezTo>
                <a:lnTo>
                  <a:pt x="877824" y="2926079"/>
                </a:lnTo>
                <a:cubicBezTo>
                  <a:pt x="880262" y="2572511"/>
                  <a:pt x="882701" y="2218943"/>
                  <a:pt x="885139" y="1865375"/>
                </a:cubicBezTo>
                <a:lnTo>
                  <a:pt x="0" y="1865375"/>
                </a:lnTo>
                <a:lnTo>
                  <a:pt x="0" y="7314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2839402" y="4738052"/>
            <a:ext cx="5420360" cy="1242695"/>
          </a:xfrm>
          <a:custGeom>
            <a:avLst/>
            <a:gdLst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36345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07074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0 w 5420563"/>
              <a:gd name="connsiteY0" fmla="*/ 0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0" fmla="*/ 0 w 5420563"/>
              <a:gd name="connsiteY0" fmla="*/ 8216 h 1338681"/>
              <a:gd name="connsiteX1" fmla="*/ 5420563 w 5420563"/>
              <a:gd name="connsiteY1" fmla="*/ 0 h 1338681"/>
              <a:gd name="connsiteX2" fmla="*/ 5420563 w 5420563"/>
              <a:gd name="connsiteY2" fmla="*/ 1338681 h 1338681"/>
              <a:gd name="connsiteX3" fmla="*/ 1089965 w 5420563"/>
              <a:gd name="connsiteY3" fmla="*/ 1338681 h 1338681"/>
              <a:gd name="connsiteX4" fmla="*/ 1089965 w 5420563"/>
              <a:gd name="connsiteY4" fmla="*/ 914395 h 1338681"/>
              <a:gd name="connsiteX5" fmla="*/ 0 w 5420563"/>
              <a:gd name="connsiteY5" fmla="*/ 907085 h 1338681"/>
              <a:gd name="connsiteX6" fmla="*/ 0 w 5420563"/>
              <a:gd name="connsiteY6" fmla="*/ 8216 h 133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0563" h="1338681">
                <a:moveTo>
                  <a:pt x="0" y="8216"/>
                </a:moveTo>
                <a:lnTo>
                  <a:pt x="5420563" y="0"/>
                </a:lnTo>
                <a:lnTo>
                  <a:pt x="5420563" y="1338681"/>
                </a:lnTo>
                <a:lnTo>
                  <a:pt x="1089965" y="1338681"/>
                </a:lnTo>
                <a:lnTo>
                  <a:pt x="1089965" y="914395"/>
                </a:lnTo>
                <a:lnTo>
                  <a:pt x="0" y="907085"/>
                </a:lnTo>
                <a:lnTo>
                  <a:pt x="0" y="821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91267" y="1465262"/>
            <a:ext cx="672465" cy="167005"/>
          </a:xfrm>
          <a:prstGeom prst="rect">
            <a:avLst/>
          </a:prstGeom>
          <a:noFill/>
          <a:ln w="1270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1" name="右矢印 14"/>
          <p:cNvSpPr/>
          <p:nvPr/>
        </p:nvSpPr>
        <p:spPr>
          <a:xfrm rot="2331660">
            <a:off x="3165879" y="1260356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705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フリーフォーム 26"/>
          <p:cNvSpPr/>
          <p:nvPr/>
        </p:nvSpPr>
        <p:spPr>
          <a:xfrm>
            <a:off x="3519487" y="1730692"/>
            <a:ext cx="4217035" cy="2932430"/>
          </a:xfrm>
          <a:custGeom>
            <a:avLst/>
            <a:gdLst>
              <a:gd name="connsiteX0" fmla="*/ 29261 w 4272077"/>
              <a:gd name="connsiteY0" fmla="*/ 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29261 w 4272077"/>
              <a:gd name="connsiteY8" fmla="*/ 0 h 2940710"/>
              <a:gd name="connsiteX0" fmla="*/ 0 w 4272077"/>
              <a:gd name="connsiteY0" fmla="*/ 7315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7315 h 2940710"/>
              <a:gd name="connsiteX0" fmla="*/ 0 w 4272077"/>
              <a:gd name="connsiteY0" fmla="*/ 1463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14630 h 2940710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92455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85139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077" h="2933394">
                <a:moveTo>
                  <a:pt x="0" y="7314"/>
                </a:moveTo>
                <a:lnTo>
                  <a:pt x="2479853" y="0"/>
                </a:lnTo>
                <a:lnTo>
                  <a:pt x="2479853" y="2340863"/>
                </a:lnTo>
                <a:lnTo>
                  <a:pt x="4272077" y="2340863"/>
                </a:lnTo>
                <a:cubicBezTo>
                  <a:pt x="4269639" y="2538373"/>
                  <a:pt x="4267200" y="2735884"/>
                  <a:pt x="4264762" y="2933394"/>
                </a:cubicBezTo>
                <a:lnTo>
                  <a:pt x="877824" y="2926079"/>
                </a:lnTo>
                <a:cubicBezTo>
                  <a:pt x="880262" y="2572511"/>
                  <a:pt x="882701" y="2218943"/>
                  <a:pt x="885139" y="1865375"/>
                </a:cubicBezTo>
                <a:lnTo>
                  <a:pt x="0" y="1865375"/>
                </a:lnTo>
                <a:lnTo>
                  <a:pt x="0" y="7314"/>
                </a:lnTo>
                <a:close/>
              </a:path>
            </a:pathLst>
          </a:custGeom>
          <a:noFill/>
          <a:ln w="1270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2839402" y="4738052"/>
            <a:ext cx="5420360" cy="1242695"/>
          </a:xfrm>
          <a:custGeom>
            <a:avLst/>
            <a:gdLst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36345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07074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0 w 5420563"/>
              <a:gd name="connsiteY0" fmla="*/ 0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0" fmla="*/ 0 w 5420563"/>
              <a:gd name="connsiteY0" fmla="*/ 8216 h 1338681"/>
              <a:gd name="connsiteX1" fmla="*/ 5420563 w 5420563"/>
              <a:gd name="connsiteY1" fmla="*/ 0 h 1338681"/>
              <a:gd name="connsiteX2" fmla="*/ 5420563 w 5420563"/>
              <a:gd name="connsiteY2" fmla="*/ 1338681 h 1338681"/>
              <a:gd name="connsiteX3" fmla="*/ 1089965 w 5420563"/>
              <a:gd name="connsiteY3" fmla="*/ 1338681 h 1338681"/>
              <a:gd name="connsiteX4" fmla="*/ 1089965 w 5420563"/>
              <a:gd name="connsiteY4" fmla="*/ 914395 h 1338681"/>
              <a:gd name="connsiteX5" fmla="*/ 0 w 5420563"/>
              <a:gd name="connsiteY5" fmla="*/ 907085 h 1338681"/>
              <a:gd name="connsiteX6" fmla="*/ 0 w 5420563"/>
              <a:gd name="connsiteY6" fmla="*/ 8216 h 133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0563" h="1338681">
                <a:moveTo>
                  <a:pt x="0" y="8216"/>
                </a:moveTo>
                <a:lnTo>
                  <a:pt x="5420563" y="0"/>
                </a:lnTo>
                <a:lnTo>
                  <a:pt x="5420563" y="1338681"/>
                </a:lnTo>
                <a:lnTo>
                  <a:pt x="1089965" y="1338681"/>
                </a:lnTo>
                <a:lnTo>
                  <a:pt x="1089965" y="914395"/>
                </a:lnTo>
                <a:lnTo>
                  <a:pt x="0" y="907085"/>
                </a:lnTo>
                <a:lnTo>
                  <a:pt x="0" y="821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1" name="右矢印 14"/>
          <p:cNvSpPr/>
          <p:nvPr/>
        </p:nvSpPr>
        <p:spPr>
          <a:xfrm rot="2331660">
            <a:off x="2865032" y="3149065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2" name="角丸四角形吹き出し 14"/>
          <p:cNvSpPr/>
          <p:nvPr/>
        </p:nvSpPr>
        <p:spPr>
          <a:xfrm>
            <a:off x="5766273" y="2340166"/>
            <a:ext cx="2518889" cy="1399983"/>
          </a:xfrm>
          <a:custGeom>
            <a:avLst/>
            <a:gdLst>
              <a:gd name="connsiteX0" fmla="*/ 0 w 2499043"/>
              <a:gd name="connsiteY0" fmla="*/ 65300 h 391794"/>
              <a:gd name="connsiteX1" fmla="*/ 65300 w 2499043"/>
              <a:gd name="connsiteY1" fmla="*/ 0 h 391794"/>
              <a:gd name="connsiteX2" fmla="*/ 1457775 w 2499043"/>
              <a:gd name="connsiteY2" fmla="*/ 0 h 391794"/>
              <a:gd name="connsiteX3" fmla="*/ 1294604 w 2499043"/>
              <a:gd name="connsiteY3" fmla="*/ -1252029 h 391794"/>
              <a:gd name="connsiteX4" fmla="*/ 2082536 w 2499043"/>
              <a:gd name="connsiteY4" fmla="*/ 0 h 391794"/>
              <a:gd name="connsiteX5" fmla="*/ 2433743 w 2499043"/>
              <a:gd name="connsiteY5" fmla="*/ 0 h 391794"/>
              <a:gd name="connsiteX6" fmla="*/ 2499043 w 2499043"/>
              <a:gd name="connsiteY6" fmla="*/ 65300 h 391794"/>
              <a:gd name="connsiteX7" fmla="*/ 2499043 w 2499043"/>
              <a:gd name="connsiteY7" fmla="*/ 65299 h 391794"/>
              <a:gd name="connsiteX8" fmla="*/ 2499043 w 2499043"/>
              <a:gd name="connsiteY8" fmla="*/ 65299 h 391794"/>
              <a:gd name="connsiteX9" fmla="*/ 2499043 w 2499043"/>
              <a:gd name="connsiteY9" fmla="*/ 163248 h 391794"/>
              <a:gd name="connsiteX10" fmla="*/ 2499043 w 2499043"/>
              <a:gd name="connsiteY10" fmla="*/ 326494 h 391794"/>
              <a:gd name="connsiteX11" fmla="*/ 2433743 w 2499043"/>
              <a:gd name="connsiteY11" fmla="*/ 391794 h 391794"/>
              <a:gd name="connsiteX12" fmla="*/ 2082536 w 2499043"/>
              <a:gd name="connsiteY12" fmla="*/ 391794 h 391794"/>
              <a:gd name="connsiteX13" fmla="*/ 1457775 w 2499043"/>
              <a:gd name="connsiteY13" fmla="*/ 391794 h 391794"/>
              <a:gd name="connsiteX14" fmla="*/ 1457775 w 2499043"/>
              <a:gd name="connsiteY14" fmla="*/ 391794 h 391794"/>
              <a:gd name="connsiteX15" fmla="*/ 65300 w 2499043"/>
              <a:gd name="connsiteY15" fmla="*/ 391794 h 391794"/>
              <a:gd name="connsiteX16" fmla="*/ 0 w 2499043"/>
              <a:gd name="connsiteY16" fmla="*/ 326494 h 391794"/>
              <a:gd name="connsiteX17" fmla="*/ 0 w 2499043"/>
              <a:gd name="connsiteY17" fmla="*/ 163248 h 391794"/>
              <a:gd name="connsiteX18" fmla="*/ 0 w 2499043"/>
              <a:gd name="connsiteY18" fmla="*/ 65299 h 391794"/>
              <a:gd name="connsiteX19" fmla="*/ 0 w 2499043"/>
              <a:gd name="connsiteY19" fmla="*/ 65299 h 391794"/>
              <a:gd name="connsiteX20" fmla="*/ 0 w 2499043"/>
              <a:gd name="connsiteY20" fmla="*/ 65300 h 391794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711775 w 2499043"/>
              <a:gd name="connsiteY2" fmla="*/ 124567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460825 w 2499043"/>
              <a:gd name="connsiteY2" fmla="*/ 124567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460825 w 2499043"/>
              <a:gd name="connsiteY2" fmla="*/ 1245679 h 1643823"/>
              <a:gd name="connsiteX3" fmla="*/ 1294604 w 2499043"/>
              <a:gd name="connsiteY3" fmla="*/ 0 h 1643823"/>
              <a:gd name="connsiteX4" fmla="*/ 666486 w 2499043"/>
              <a:gd name="connsiteY4" fmla="*/ 1245386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19846 w 2518889"/>
              <a:gd name="connsiteY0" fmla="*/ 1064913 h 1391407"/>
              <a:gd name="connsiteX1" fmla="*/ 85146 w 2518889"/>
              <a:gd name="connsiteY1" fmla="*/ 999613 h 1391407"/>
              <a:gd name="connsiteX2" fmla="*/ 480671 w 2518889"/>
              <a:gd name="connsiteY2" fmla="*/ 993263 h 1391407"/>
              <a:gd name="connsiteX3" fmla="*/ 0 w 2518889"/>
              <a:gd name="connsiteY3" fmla="*/ 0 h 1391407"/>
              <a:gd name="connsiteX4" fmla="*/ 686332 w 2518889"/>
              <a:gd name="connsiteY4" fmla="*/ 992970 h 1391407"/>
              <a:gd name="connsiteX5" fmla="*/ 2453589 w 2518889"/>
              <a:gd name="connsiteY5" fmla="*/ 999613 h 1391407"/>
              <a:gd name="connsiteX6" fmla="*/ 2518889 w 2518889"/>
              <a:gd name="connsiteY6" fmla="*/ 1064913 h 1391407"/>
              <a:gd name="connsiteX7" fmla="*/ 2518889 w 2518889"/>
              <a:gd name="connsiteY7" fmla="*/ 1064912 h 1391407"/>
              <a:gd name="connsiteX8" fmla="*/ 2518889 w 2518889"/>
              <a:gd name="connsiteY8" fmla="*/ 1064912 h 1391407"/>
              <a:gd name="connsiteX9" fmla="*/ 2518889 w 2518889"/>
              <a:gd name="connsiteY9" fmla="*/ 1162861 h 1391407"/>
              <a:gd name="connsiteX10" fmla="*/ 2518889 w 2518889"/>
              <a:gd name="connsiteY10" fmla="*/ 1326107 h 1391407"/>
              <a:gd name="connsiteX11" fmla="*/ 2453589 w 2518889"/>
              <a:gd name="connsiteY11" fmla="*/ 1391407 h 1391407"/>
              <a:gd name="connsiteX12" fmla="*/ 2102382 w 2518889"/>
              <a:gd name="connsiteY12" fmla="*/ 1391407 h 1391407"/>
              <a:gd name="connsiteX13" fmla="*/ 1477621 w 2518889"/>
              <a:gd name="connsiteY13" fmla="*/ 1391407 h 1391407"/>
              <a:gd name="connsiteX14" fmla="*/ 1477621 w 2518889"/>
              <a:gd name="connsiteY14" fmla="*/ 1391407 h 1391407"/>
              <a:gd name="connsiteX15" fmla="*/ 85146 w 2518889"/>
              <a:gd name="connsiteY15" fmla="*/ 1391407 h 1391407"/>
              <a:gd name="connsiteX16" fmla="*/ 19846 w 2518889"/>
              <a:gd name="connsiteY16" fmla="*/ 1326107 h 1391407"/>
              <a:gd name="connsiteX17" fmla="*/ 19846 w 2518889"/>
              <a:gd name="connsiteY17" fmla="*/ 1162861 h 1391407"/>
              <a:gd name="connsiteX18" fmla="*/ 19846 w 2518889"/>
              <a:gd name="connsiteY18" fmla="*/ 1064912 h 1391407"/>
              <a:gd name="connsiteX19" fmla="*/ 19846 w 2518889"/>
              <a:gd name="connsiteY19" fmla="*/ 1064912 h 1391407"/>
              <a:gd name="connsiteX20" fmla="*/ 19846 w 2518889"/>
              <a:gd name="connsiteY20" fmla="*/ 1064913 h 1391407"/>
              <a:gd name="connsiteX0" fmla="*/ 19846 w 2518889"/>
              <a:gd name="connsiteY0" fmla="*/ 1064913 h 1391407"/>
              <a:gd name="connsiteX1" fmla="*/ 85146 w 2518889"/>
              <a:gd name="connsiteY1" fmla="*/ 999613 h 1391407"/>
              <a:gd name="connsiteX2" fmla="*/ 366371 w 2518889"/>
              <a:gd name="connsiteY2" fmla="*/ 993263 h 1391407"/>
              <a:gd name="connsiteX3" fmla="*/ 0 w 2518889"/>
              <a:gd name="connsiteY3" fmla="*/ 0 h 1391407"/>
              <a:gd name="connsiteX4" fmla="*/ 686332 w 2518889"/>
              <a:gd name="connsiteY4" fmla="*/ 992970 h 1391407"/>
              <a:gd name="connsiteX5" fmla="*/ 2453589 w 2518889"/>
              <a:gd name="connsiteY5" fmla="*/ 999613 h 1391407"/>
              <a:gd name="connsiteX6" fmla="*/ 2518889 w 2518889"/>
              <a:gd name="connsiteY6" fmla="*/ 1064913 h 1391407"/>
              <a:gd name="connsiteX7" fmla="*/ 2518889 w 2518889"/>
              <a:gd name="connsiteY7" fmla="*/ 1064912 h 1391407"/>
              <a:gd name="connsiteX8" fmla="*/ 2518889 w 2518889"/>
              <a:gd name="connsiteY8" fmla="*/ 1064912 h 1391407"/>
              <a:gd name="connsiteX9" fmla="*/ 2518889 w 2518889"/>
              <a:gd name="connsiteY9" fmla="*/ 1162861 h 1391407"/>
              <a:gd name="connsiteX10" fmla="*/ 2518889 w 2518889"/>
              <a:gd name="connsiteY10" fmla="*/ 1326107 h 1391407"/>
              <a:gd name="connsiteX11" fmla="*/ 2453589 w 2518889"/>
              <a:gd name="connsiteY11" fmla="*/ 1391407 h 1391407"/>
              <a:gd name="connsiteX12" fmla="*/ 2102382 w 2518889"/>
              <a:gd name="connsiteY12" fmla="*/ 1391407 h 1391407"/>
              <a:gd name="connsiteX13" fmla="*/ 1477621 w 2518889"/>
              <a:gd name="connsiteY13" fmla="*/ 1391407 h 1391407"/>
              <a:gd name="connsiteX14" fmla="*/ 1477621 w 2518889"/>
              <a:gd name="connsiteY14" fmla="*/ 1391407 h 1391407"/>
              <a:gd name="connsiteX15" fmla="*/ 85146 w 2518889"/>
              <a:gd name="connsiteY15" fmla="*/ 1391407 h 1391407"/>
              <a:gd name="connsiteX16" fmla="*/ 19846 w 2518889"/>
              <a:gd name="connsiteY16" fmla="*/ 1326107 h 1391407"/>
              <a:gd name="connsiteX17" fmla="*/ 19846 w 2518889"/>
              <a:gd name="connsiteY17" fmla="*/ 1162861 h 1391407"/>
              <a:gd name="connsiteX18" fmla="*/ 19846 w 2518889"/>
              <a:gd name="connsiteY18" fmla="*/ 1064912 h 1391407"/>
              <a:gd name="connsiteX19" fmla="*/ 19846 w 2518889"/>
              <a:gd name="connsiteY19" fmla="*/ 1064912 h 1391407"/>
              <a:gd name="connsiteX20" fmla="*/ 19846 w 2518889"/>
              <a:gd name="connsiteY20" fmla="*/ 1064913 h 1391407"/>
              <a:gd name="connsiteX0" fmla="*/ 19846 w 2518889"/>
              <a:gd name="connsiteY0" fmla="*/ 1064913 h 1391407"/>
              <a:gd name="connsiteX1" fmla="*/ 85146 w 2518889"/>
              <a:gd name="connsiteY1" fmla="*/ 999613 h 1391407"/>
              <a:gd name="connsiteX2" fmla="*/ 366371 w 2518889"/>
              <a:gd name="connsiteY2" fmla="*/ 993263 h 1391407"/>
              <a:gd name="connsiteX3" fmla="*/ 0 w 2518889"/>
              <a:gd name="connsiteY3" fmla="*/ 0 h 1391407"/>
              <a:gd name="connsiteX4" fmla="*/ 794282 w 2518889"/>
              <a:gd name="connsiteY4" fmla="*/ 999613 h 1391407"/>
              <a:gd name="connsiteX5" fmla="*/ 2453589 w 2518889"/>
              <a:gd name="connsiteY5" fmla="*/ 999613 h 1391407"/>
              <a:gd name="connsiteX6" fmla="*/ 2518889 w 2518889"/>
              <a:gd name="connsiteY6" fmla="*/ 1064913 h 1391407"/>
              <a:gd name="connsiteX7" fmla="*/ 2518889 w 2518889"/>
              <a:gd name="connsiteY7" fmla="*/ 1064912 h 1391407"/>
              <a:gd name="connsiteX8" fmla="*/ 2518889 w 2518889"/>
              <a:gd name="connsiteY8" fmla="*/ 1064912 h 1391407"/>
              <a:gd name="connsiteX9" fmla="*/ 2518889 w 2518889"/>
              <a:gd name="connsiteY9" fmla="*/ 1162861 h 1391407"/>
              <a:gd name="connsiteX10" fmla="*/ 2518889 w 2518889"/>
              <a:gd name="connsiteY10" fmla="*/ 1326107 h 1391407"/>
              <a:gd name="connsiteX11" fmla="*/ 2453589 w 2518889"/>
              <a:gd name="connsiteY11" fmla="*/ 1391407 h 1391407"/>
              <a:gd name="connsiteX12" fmla="*/ 2102382 w 2518889"/>
              <a:gd name="connsiteY12" fmla="*/ 1391407 h 1391407"/>
              <a:gd name="connsiteX13" fmla="*/ 1477621 w 2518889"/>
              <a:gd name="connsiteY13" fmla="*/ 1391407 h 1391407"/>
              <a:gd name="connsiteX14" fmla="*/ 1477621 w 2518889"/>
              <a:gd name="connsiteY14" fmla="*/ 1391407 h 1391407"/>
              <a:gd name="connsiteX15" fmla="*/ 85146 w 2518889"/>
              <a:gd name="connsiteY15" fmla="*/ 1391407 h 1391407"/>
              <a:gd name="connsiteX16" fmla="*/ 19846 w 2518889"/>
              <a:gd name="connsiteY16" fmla="*/ 1326107 h 1391407"/>
              <a:gd name="connsiteX17" fmla="*/ 19846 w 2518889"/>
              <a:gd name="connsiteY17" fmla="*/ 1162861 h 1391407"/>
              <a:gd name="connsiteX18" fmla="*/ 19846 w 2518889"/>
              <a:gd name="connsiteY18" fmla="*/ 1064912 h 1391407"/>
              <a:gd name="connsiteX19" fmla="*/ 19846 w 2518889"/>
              <a:gd name="connsiteY19" fmla="*/ 1064912 h 1391407"/>
              <a:gd name="connsiteX20" fmla="*/ 19846 w 2518889"/>
              <a:gd name="connsiteY20" fmla="*/ 1064913 h 139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18889" h="1391407">
                <a:moveTo>
                  <a:pt x="19846" y="1064913"/>
                </a:moveTo>
                <a:cubicBezTo>
                  <a:pt x="19846" y="1028849"/>
                  <a:pt x="49082" y="999613"/>
                  <a:pt x="85146" y="999613"/>
                </a:cubicBezTo>
                <a:lnTo>
                  <a:pt x="366371" y="993263"/>
                </a:lnTo>
                <a:cubicBezTo>
                  <a:pt x="343731" y="607670"/>
                  <a:pt x="257590" y="417343"/>
                  <a:pt x="0" y="0"/>
                </a:cubicBezTo>
                <a:cubicBezTo>
                  <a:pt x="357894" y="347493"/>
                  <a:pt x="760238" y="582270"/>
                  <a:pt x="794282" y="999613"/>
                </a:cubicBezTo>
                <a:lnTo>
                  <a:pt x="2453589" y="999613"/>
                </a:lnTo>
                <a:cubicBezTo>
                  <a:pt x="2489653" y="999613"/>
                  <a:pt x="2518889" y="1028849"/>
                  <a:pt x="2518889" y="1064913"/>
                </a:cubicBezTo>
                <a:lnTo>
                  <a:pt x="2518889" y="1064912"/>
                </a:lnTo>
                <a:lnTo>
                  <a:pt x="2518889" y="1064912"/>
                </a:lnTo>
                <a:lnTo>
                  <a:pt x="2518889" y="1162861"/>
                </a:lnTo>
                <a:lnTo>
                  <a:pt x="2518889" y="1326107"/>
                </a:lnTo>
                <a:cubicBezTo>
                  <a:pt x="2518889" y="1362171"/>
                  <a:pt x="2489653" y="1391407"/>
                  <a:pt x="2453589" y="1391407"/>
                </a:cubicBezTo>
                <a:lnTo>
                  <a:pt x="2102382" y="1391407"/>
                </a:lnTo>
                <a:lnTo>
                  <a:pt x="1477621" y="1391407"/>
                </a:lnTo>
                <a:lnTo>
                  <a:pt x="1477621" y="1391407"/>
                </a:lnTo>
                <a:lnTo>
                  <a:pt x="85146" y="1391407"/>
                </a:lnTo>
                <a:cubicBezTo>
                  <a:pt x="49082" y="1391407"/>
                  <a:pt x="19846" y="1362171"/>
                  <a:pt x="19846" y="1326107"/>
                </a:cubicBezTo>
                <a:lnTo>
                  <a:pt x="19846" y="1162861"/>
                </a:lnTo>
                <a:lnTo>
                  <a:pt x="19846" y="1064912"/>
                </a:lnTo>
                <a:lnTo>
                  <a:pt x="19846" y="1064912"/>
                </a:lnTo>
                <a:lnTo>
                  <a:pt x="19846" y="1064913"/>
                </a:ln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rosbook_arm_hardware_gazebo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ROSBookArmHardwareGazebo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02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フリーフォーム 26"/>
          <p:cNvSpPr/>
          <p:nvPr/>
        </p:nvSpPr>
        <p:spPr>
          <a:xfrm>
            <a:off x="3519487" y="1730692"/>
            <a:ext cx="4217035" cy="2932430"/>
          </a:xfrm>
          <a:custGeom>
            <a:avLst/>
            <a:gdLst>
              <a:gd name="connsiteX0" fmla="*/ 29261 w 4272077"/>
              <a:gd name="connsiteY0" fmla="*/ 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29261 w 4272077"/>
              <a:gd name="connsiteY8" fmla="*/ 0 h 2940710"/>
              <a:gd name="connsiteX0" fmla="*/ 0 w 4272077"/>
              <a:gd name="connsiteY0" fmla="*/ 7315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7315 h 2940710"/>
              <a:gd name="connsiteX0" fmla="*/ 0 w 4272077"/>
              <a:gd name="connsiteY0" fmla="*/ 1463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14630 h 2940710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92455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85139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077" h="2933394">
                <a:moveTo>
                  <a:pt x="0" y="7314"/>
                </a:moveTo>
                <a:lnTo>
                  <a:pt x="2479853" y="0"/>
                </a:lnTo>
                <a:lnTo>
                  <a:pt x="2479853" y="2340863"/>
                </a:lnTo>
                <a:lnTo>
                  <a:pt x="4272077" y="2340863"/>
                </a:lnTo>
                <a:cubicBezTo>
                  <a:pt x="4269639" y="2538373"/>
                  <a:pt x="4267200" y="2735884"/>
                  <a:pt x="4264762" y="2933394"/>
                </a:cubicBezTo>
                <a:lnTo>
                  <a:pt x="877824" y="2926079"/>
                </a:lnTo>
                <a:cubicBezTo>
                  <a:pt x="880262" y="2572511"/>
                  <a:pt x="882701" y="2218943"/>
                  <a:pt x="885139" y="1865375"/>
                </a:cubicBezTo>
                <a:lnTo>
                  <a:pt x="0" y="1865375"/>
                </a:lnTo>
                <a:lnTo>
                  <a:pt x="0" y="7314"/>
                </a:lnTo>
                <a:close/>
              </a:path>
            </a:pathLst>
          </a:custGeom>
          <a:noFill/>
          <a:ln w="1270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2563111" y="3618207"/>
            <a:ext cx="1912751" cy="465477"/>
          </a:xfrm>
          <a:prstGeom prst="wedgeRoundRectCallout">
            <a:avLst>
              <a:gd name="adj1" fmla="val 148156"/>
              <a:gd name="adj2" fmla="val 75255"/>
              <a:gd name="adj3" fmla="val 16667"/>
            </a:avLst>
          </a:pr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hardware_interface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PositionJointInterface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環状矢印 19"/>
          <p:cNvSpPr/>
          <p:nvPr/>
        </p:nvSpPr>
        <p:spPr>
          <a:xfrm rot="15727247" flipV="1">
            <a:off x="7673546" y="4372199"/>
            <a:ext cx="900783" cy="641020"/>
          </a:xfrm>
          <a:custGeom>
            <a:avLst/>
            <a:gdLst>
              <a:gd name="connsiteX0" fmla="*/ 99011 w 1584176"/>
              <a:gd name="connsiteY0" fmla="*/ 792088 h 1584176"/>
              <a:gd name="connsiteX1" fmla="*/ 694213 w 1584176"/>
              <a:gd name="connsiteY1" fmla="*/ 105957 h 1584176"/>
              <a:gd name="connsiteX2" fmla="*/ 1457521 w 1584176"/>
              <a:gd name="connsiteY2" fmla="*/ 598301 h 1584176"/>
              <a:gd name="connsiteX3" fmla="*/ 1551680 w 1584176"/>
              <a:gd name="connsiteY3" fmla="*/ 598300 h 1584176"/>
              <a:gd name="connsiteX4" fmla="*/ 1386154 w 1584176"/>
              <a:gd name="connsiteY4" fmla="*/ 792088 h 1584176"/>
              <a:gd name="connsiteX5" fmla="*/ 1155636 w 1584176"/>
              <a:gd name="connsiteY5" fmla="*/ 598300 h 1584176"/>
              <a:gd name="connsiteX6" fmla="*/ 1247638 w 1584176"/>
              <a:gd name="connsiteY6" fmla="*/ 598300 h 1584176"/>
              <a:gd name="connsiteX7" fmla="*/ 693201 w 1584176"/>
              <a:gd name="connsiteY7" fmla="*/ 307010 h 1584176"/>
              <a:gd name="connsiteX8" fmla="*/ 297033 w 1584176"/>
              <a:gd name="connsiteY8" fmla="*/ 792088 h 1584176"/>
              <a:gd name="connsiteX9" fmla="*/ 99011 w 1584176"/>
              <a:gd name="connsiteY9" fmla="*/ 792088 h 1584176"/>
              <a:gd name="connsiteX0" fmla="*/ 1 w 1452670"/>
              <a:gd name="connsiteY0" fmla="*/ 693134 h 694788"/>
              <a:gd name="connsiteX1" fmla="*/ 595203 w 1452670"/>
              <a:gd name="connsiteY1" fmla="*/ 7003 h 694788"/>
              <a:gd name="connsiteX2" fmla="*/ 1358511 w 1452670"/>
              <a:gd name="connsiteY2" fmla="*/ 499347 h 694788"/>
              <a:gd name="connsiteX3" fmla="*/ 1452670 w 1452670"/>
              <a:gd name="connsiteY3" fmla="*/ 499346 h 694788"/>
              <a:gd name="connsiteX4" fmla="*/ 1287144 w 1452670"/>
              <a:gd name="connsiteY4" fmla="*/ 693134 h 694788"/>
              <a:gd name="connsiteX5" fmla="*/ 1056626 w 1452670"/>
              <a:gd name="connsiteY5" fmla="*/ 499346 h 694788"/>
              <a:gd name="connsiteX6" fmla="*/ 1148628 w 1452670"/>
              <a:gd name="connsiteY6" fmla="*/ 499346 h 694788"/>
              <a:gd name="connsiteX7" fmla="*/ 594191 w 1452670"/>
              <a:gd name="connsiteY7" fmla="*/ 208056 h 694788"/>
              <a:gd name="connsiteX8" fmla="*/ 1 w 1452670"/>
              <a:gd name="connsiteY8" fmla="*/ 693134 h 694788"/>
              <a:gd name="connsiteX0" fmla="*/ 155 w 1452824"/>
              <a:gd name="connsiteY0" fmla="*/ 693134 h 694788"/>
              <a:gd name="connsiteX1" fmla="*/ 595357 w 1452824"/>
              <a:gd name="connsiteY1" fmla="*/ 7003 h 694788"/>
              <a:gd name="connsiteX2" fmla="*/ 1358665 w 1452824"/>
              <a:gd name="connsiteY2" fmla="*/ 499347 h 694788"/>
              <a:gd name="connsiteX3" fmla="*/ 1452824 w 1452824"/>
              <a:gd name="connsiteY3" fmla="*/ 499346 h 694788"/>
              <a:gd name="connsiteX4" fmla="*/ 1287298 w 1452824"/>
              <a:gd name="connsiteY4" fmla="*/ 693134 h 694788"/>
              <a:gd name="connsiteX5" fmla="*/ 1056780 w 1452824"/>
              <a:gd name="connsiteY5" fmla="*/ 499346 h 694788"/>
              <a:gd name="connsiteX6" fmla="*/ 1148782 w 1452824"/>
              <a:gd name="connsiteY6" fmla="*/ 499346 h 694788"/>
              <a:gd name="connsiteX7" fmla="*/ 594345 w 1452824"/>
              <a:gd name="connsiteY7" fmla="*/ 208056 h 694788"/>
              <a:gd name="connsiteX8" fmla="*/ 155 w 1452824"/>
              <a:gd name="connsiteY8" fmla="*/ 693134 h 694788"/>
              <a:gd name="connsiteX0" fmla="*/ 1 w 1452670"/>
              <a:gd name="connsiteY0" fmla="*/ 693134 h 694788"/>
              <a:gd name="connsiteX1" fmla="*/ 595203 w 1452670"/>
              <a:gd name="connsiteY1" fmla="*/ 7003 h 694788"/>
              <a:gd name="connsiteX2" fmla="*/ 1358511 w 1452670"/>
              <a:gd name="connsiteY2" fmla="*/ 499347 h 694788"/>
              <a:gd name="connsiteX3" fmla="*/ 1452670 w 1452670"/>
              <a:gd name="connsiteY3" fmla="*/ 499346 h 694788"/>
              <a:gd name="connsiteX4" fmla="*/ 1287144 w 1452670"/>
              <a:gd name="connsiteY4" fmla="*/ 693134 h 694788"/>
              <a:gd name="connsiteX5" fmla="*/ 1056626 w 1452670"/>
              <a:gd name="connsiteY5" fmla="*/ 499346 h 694788"/>
              <a:gd name="connsiteX6" fmla="*/ 1148628 w 1452670"/>
              <a:gd name="connsiteY6" fmla="*/ 499346 h 694788"/>
              <a:gd name="connsiteX7" fmla="*/ 594191 w 1452670"/>
              <a:gd name="connsiteY7" fmla="*/ 208056 h 694788"/>
              <a:gd name="connsiteX8" fmla="*/ 1 w 1452670"/>
              <a:gd name="connsiteY8" fmla="*/ 693134 h 694788"/>
              <a:gd name="connsiteX0" fmla="*/ 0 w 1452669"/>
              <a:gd name="connsiteY0" fmla="*/ 693134 h 693134"/>
              <a:gd name="connsiteX1" fmla="*/ 595202 w 1452669"/>
              <a:gd name="connsiteY1" fmla="*/ 7003 h 693134"/>
              <a:gd name="connsiteX2" fmla="*/ 1358510 w 1452669"/>
              <a:gd name="connsiteY2" fmla="*/ 499347 h 693134"/>
              <a:gd name="connsiteX3" fmla="*/ 1452669 w 1452669"/>
              <a:gd name="connsiteY3" fmla="*/ 499346 h 693134"/>
              <a:gd name="connsiteX4" fmla="*/ 1287143 w 1452669"/>
              <a:gd name="connsiteY4" fmla="*/ 693134 h 693134"/>
              <a:gd name="connsiteX5" fmla="*/ 1056625 w 1452669"/>
              <a:gd name="connsiteY5" fmla="*/ 499346 h 693134"/>
              <a:gd name="connsiteX6" fmla="*/ 1148627 w 1452669"/>
              <a:gd name="connsiteY6" fmla="*/ 499346 h 693134"/>
              <a:gd name="connsiteX7" fmla="*/ 594190 w 1452669"/>
              <a:gd name="connsiteY7" fmla="*/ 208056 h 693134"/>
              <a:gd name="connsiteX8" fmla="*/ 0 w 1452669"/>
              <a:gd name="connsiteY8" fmla="*/ 693134 h 693134"/>
              <a:gd name="connsiteX0" fmla="*/ 0 w 1452669"/>
              <a:gd name="connsiteY0" fmla="*/ 693134 h 693134"/>
              <a:gd name="connsiteX1" fmla="*/ 595202 w 1452669"/>
              <a:gd name="connsiteY1" fmla="*/ 7003 h 693134"/>
              <a:gd name="connsiteX2" fmla="*/ 1358510 w 1452669"/>
              <a:gd name="connsiteY2" fmla="*/ 499347 h 693134"/>
              <a:gd name="connsiteX3" fmla="*/ 1452669 w 1452669"/>
              <a:gd name="connsiteY3" fmla="*/ 499346 h 693134"/>
              <a:gd name="connsiteX4" fmla="*/ 1287143 w 1452669"/>
              <a:gd name="connsiteY4" fmla="*/ 693134 h 693134"/>
              <a:gd name="connsiteX5" fmla="*/ 1056625 w 1452669"/>
              <a:gd name="connsiteY5" fmla="*/ 499346 h 693134"/>
              <a:gd name="connsiteX6" fmla="*/ 1148627 w 1452669"/>
              <a:gd name="connsiteY6" fmla="*/ 499346 h 693134"/>
              <a:gd name="connsiteX7" fmla="*/ 594190 w 1452669"/>
              <a:gd name="connsiteY7" fmla="*/ 208056 h 693134"/>
              <a:gd name="connsiteX8" fmla="*/ 0 w 1452669"/>
              <a:gd name="connsiteY8" fmla="*/ 693134 h 693134"/>
              <a:gd name="connsiteX0" fmla="*/ 0 w 1452669"/>
              <a:gd name="connsiteY0" fmla="*/ 693134 h 693134"/>
              <a:gd name="connsiteX1" fmla="*/ 595202 w 1452669"/>
              <a:gd name="connsiteY1" fmla="*/ 7003 h 693134"/>
              <a:gd name="connsiteX2" fmla="*/ 1358510 w 1452669"/>
              <a:gd name="connsiteY2" fmla="*/ 499347 h 693134"/>
              <a:gd name="connsiteX3" fmla="*/ 1452669 w 1452669"/>
              <a:gd name="connsiteY3" fmla="*/ 499346 h 693134"/>
              <a:gd name="connsiteX4" fmla="*/ 1287143 w 1452669"/>
              <a:gd name="connsiteY4" fmla="*/ 693134 h 693134"/>
              <a:gd name="connsiteX5" fmla="*/ 1056625 w 1452669"/>
              <a:gd name="connsiteY5" fmla="*/ 499346 h 693134"/>
              <a:gd name="connsiteX6" fmla="*/ 1148627 w 1452669"/>
              <a:gd name="connsiteY6" fmla="*/ 499346 h 693134"/>
              <a:gd name="connsiteX7" fmla="*/ 594190 w 1452669"/>
              <a:gd name="connsiteY7" fmla="*/ 208056 h 693134"/>
              <a:gd name="connsiteX8" fmla="*/ 0 w 1452669"/>
              <a:gd name="connsiteY8" fmla="*/ 693134 h 693134"/>
              <a:gd name="connsiteX0" fmla="*/ 0 w 1452669"/>
              <a:gd name="connsiteY0" fmla="*/ 693134 h 693134"/>
              <a:gd name="connsiteX1" fmla="*/ 595202 w 1452669"/>
              <a:gd name="connsiteY1" fmla="*/ 7003 h 693134"/>
              <a:gd name="connsiteX2" fmla="*/ 1358510 w 1452669"/>
              <a:gd name="connsiteY2" fmla="*/ 499347 h 693134"/>
              <a:gd name="connsiteX3" fmla="*/ 1452669 w 1452669"/>
              <a:gd name="connsiteY3" fmla="*/ 499346 h 693134"/>
              <a:gd name="connsiteX4" fmla="*/ 1287143 w 1452669"/>
              <a:gd name="connsiteY4" fmla="*/ 693134 h 693134"/>
              <a:gd name="connsiteX5" fmla="*/ 1056625 w 1452669"/>
              <a:gd name="connsiteY5" fmla="*/ 499346 h 693134"/>
              <a:gd name="connsiteX6" fmla="*/ 1148627 w 1452669"/>
              <a:gd name="connsiteY6" fmla="*/ 499346 h 693134"/>
              <a:gd name="connsiteX7" fmla="*/ 594190 w 1452669"/>
              <a:gd name="connsiteY7" fmla="*/ 208056 h 693134"/>
              <a:gd name="connsiteX8" fmla="*/ 0 w 1452669"/>
              <a:gd name="connsiteY8" fmla="*/ 693134 h 693134"/>
              <a:gd name="connsiteX0" fmla="*/ 0 w 1452669"/>
              <a:gd name="connsiteY0" fmla="*/ 760270 h 760270"/>
              <a:gd name="connsiteX1" fmla="*/ 625682 w 1452669"/>
              <a:gd name="connsiteY1" fmla="*/ 5559 h 760270"/>
              <a:gd name="connsiteX2" fmla="*/ 1358510 w 1452669"/>
              <a:gd name="connsiteY2" fmla="*/ 566483 h 760270"/>
              <a:gd name="connsiteX3" fmla="*/ 1452669 w 1452669"/>
              <a:gd name="connsiteY3" fmla="*/ 566482 h 760270"/>
              <a:gd name="connsiteX4" fmla="*/ 1287143 w 1452669"/>
              <a:gd name="connsiteY4" fmla="*/ 760270 h 760270"/>
              <a:gd name="connsiteX5" fmla="*/ 1056625 w 1452669"/>
              <a:gd name="connsiteY5" fmla="*/ 566482 h 760270"/>
              <a:gd name="connsiteX6" fmla="*/ 1148627 w 1452669"/>
              <a:gd name="connsiteY6" fmla="*/ 566482 h 760270"/>
              <a:gd name="connsiteX7" fmla="*/ 594190 w 1452669"/>
              <a:gd name="connsiteY7" fmla="*/ 275192 h 760270"/>
              <a:gd name="connsiteX8" fmla="*/ 0 w 1452669"/>
              <a:gd name="connsiteY8" fmla="*/ 760270 h 760270"/>
              <a:gd name="connsiteX0" fmla="*/ 0 w 1452669"/>
              <a:gd name="connsiteY0" fmla="*/ 754740 h 754740"/>
              <a:gd name="connsiteX1" fmla="*/ 625682 w 1452669"/>
              <a:gd name="connsiteY1" fmla="*/ 29 h 754740"/>
              <a:gd name="connsiteX2" fmla="*/ 1358510 w 1452669"/>
              <a:gd name="connsiteY2" fmla="*/ 560953 h 754740"/>
              <a:gd name="connsiteX3" fmla="*/ 1452669 w 1452669"/>
              <a:gd name="connsiteY3" fmla="*/ 560952 h 754740"/>
              <a:gd name="connsiteX4" fmla="*/ 1287143 w 1452669"/>
              <a:gd name="connsiteY4" fmla="*/ 754740 h 754740"/>
              <a:gd name="connsiteX5" fmla="*/ 1056625 w 1452669"/>
              <a:gd name="connsiteY5" fmla="*/ 560952 h 754740"/>
              <a:gd name="connsiteX6" fmla="*/ 1148627 w 1452669"/>
              <a:gd name="connsiteY6" fmla="*/ 560952 h 754740"/>
              <a:gd name="connsiteX7" fmla="*/ 594190 w 1452669"/>
              <a:gd name="connsiteY7" fmla="*/ 269662 h 754740"/>
              <a:gd name="connsiteX8" fmla="*/ 0 w 1452669"/>
              <a:gd name="connsiteY8" fmla="*/ 754740 h 754740"/>
              <a:gd name="connsiteX0" fmla="*/ 0 w 1452669"/>
              <a:gd name="connsiteY0" fmla="*/ 754754 h 754754"/>
              <a:gd name="connsiteX1" fmla="*/ 625682 w 1452669"/>
              <a:gd name="connsiteY1" fmla="*/ 43 h 754754"/>
              <a:gd name="connsiteX2" fmla="*/ 1358510 w 1452669"/>
              <a:gd name="connsiteY2" fmla="*/ 560967 h 754754"/>
              <a:gd name="connsiteX3" fmla="*/ 1452669 w 1452669"/>
              <a:gd name="connsiteY3" fmla="*/ 560966 h 754754"/>
              <a:gd name="connsiteX4" fmla="*/ 1287143 w 1452669"/>
              <a:gd name="connsiteY4" fmla="*/ 754754 h 754754"/>
              <a:gd name="connsiteX5" fmla="*/ 1056625 w 1452669"/>
              <a:gd name="connsiteY5" fmla="*/ 560966 h 754754"/>
              <a:gd name="connsiteX6" fmla="*/ 1148627 w 1452669"/>
              <a:gd name="connsiteY6" fmla="*/ 560966 h 754754"/>
              <a:gd name="connsiteX7" fmla="*/ 594190 w 1452669"/>
              <a:gd name="connsiteY7" fmla="*/ 269676 h 754754"/>
              <a:gd name="connsiteX8" fmla="*/ 0 w 1452669"/>
              <a:gd name="connsiteY8" fmla="*/ 754754 h 754754"/>
              <a:gd name="connsiteX0" fmla="*/ 0 w 1452669"/>
              <a:gd name="connsiteY0" fmla="*/ 701422 h 701422"/>
              <a:gd name="connsiteX1" fmla="*/ 747602 w 1452669"/>
              <a:gd name="connsiteY1" fmla="*/ 51 h 701422"/>
              <a:gd name="connsiteX2" fmla="*/ 1358510 w 1452669"/>
              <a:gd name="connsiteY2" fmla="*/ 507635 h 701422"/>
              <a:gd name="connsiteX3" fmla="*/ 1452669 w 1452669"/>
              <a:gd name="connsiteY3" fmla="*/ 507634 h 701422"/>
              <a:gd name="connsiteX4" fmla="*/ 1287143 w 1452669"/>
              <a:gd name="connsiteY4" fmla="*/ 701422 h 701422"/>
              <a:gd name="connsiteX5" fmla="*/ 1056625 w 1452669"/>
              <a:gd name="connsiteY5" fmla="*/ 507634 h 701422"/>
              <a:gd name="connsiteX6" fmla="*/ 1148627 w 1452669"/>
              <a:gd name="connsiteY6" fmla="*/ 507634 h 701422"/>
              <a:gd name="connsiteX7" fmla="*/ 594190 w 1452669"/>
              <a:gd name="connsiteY7" fmla="*/ 216344 h 701422"/>
              <a:gd name="connsiteX8" fmla="*/ 0 w 1452669"/>
              <a:gd name="connsiteY8" fmla="*/ 701422 h 701422"/>
              <a:gd name="connsiteX0" fmla="*/ 0 w 1452669"/>
              <a:gd name="connsiteY0" fmla="*/ 686184 h 686184"/>
              <a:gd name="connsiteX1" fmla="*/ 770462 w 1452669"/>
              <a:gd name="connsiteY1" fmla="*/ 53 h 686184"/>
              <a:gd name="connsiteX2" fmla="*/ 1358510 w 1452669"/>
              <a:gd name="connsiteY2" fmla="*/ 492397 h 686184"/>
              <a:gd name="connsiteX3" fmla="*/ 1452669 w 1452669"/>
              <a:gd name="connsiteY3" fmla="*/ 492396 h 686184"/>
              <a:gd name="connsiteX4" fmla="*/ 1287143 w 1452669"/>
              <a:gd name="connsiteY4" fmla="*/ 686184 h 686184"/>
              <a:gd name="connsiteX5" fmla="*/ 1056625 w 1452669"/>
              <a:gd name="connsiteY5" fmla="*/ 492396 h 686184"/>
              <a:gd name="connsiteX6" fmla="*/ 1148627 w 1452669"/>
              <a:gd name="connsiteY6" fmla="*/ 492396 h 686184"/>
              <a:gd name="connsiteX7" fmla="*/ 594190 w 1452669"/>
              <a:gd name="connsiteY7" fmla="*/ 201106 h 686184"/>
              <a:gd name="connsiteX8" fmla="*/ 0 w 1452669"/>
              <a:gd name="connsiteY8" fmla="*/ 686184 h 686184"/>
              <a:gd name="connsiteX0" fmla="*/ 0 w 1452669"/>
              <a:gd name="connsiteY0" fmla="*/ 686184 h 686184"/>
              <a:gd name="connsiteX1" fmla="*/ 747602 w 1452669"/>
              <a:gd name="connsiteY1" fmla="*/ 53 h 686184"/>
              <a:gd name="connsiteX2" fmla="*/ 1358510 w 1452669"/>
              <a:gd name="connsiteY2" fmla="*/ 492397 h 686184"/>
              <a:gd name="connsiteX3" fmla="*/ 1452669 w 1452669"/>
              <a:gd name="connsiteY3" fmla="*/ 492396 h 686184"/>
              <a:gd name="connsiteX4" fmla="*/ 1287143 w 1452669"/>
              <a:gd name="connsiteY4" fmla="*/ 686184 h 686184"/>
              <a:gd name="connsiteX5" fmla="*/ 1056625 w 1452669"/>
              <a:gd name="connsiteY5" fmla="*/ 492396 h 686184"/>
              <a:gd name="connsiteX6" fmla="*/ 1148627 w 1452669"/>
              <a:gd name="connsiteY6" fmla="*/ 492396 h 686184"/>
              <a:gd name="connsiteX7" fmla="*/ 594190 w 1452669"/>
              <a:gd name="connsiteY7" fmla="*/ 201106 h 686184"/>
              <a:gd name="connsiteX8" fmla="*/ 0 w 1452669"/>
              <a:gd name="connsiteY8" fmla="*/ 686184 h 686184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594190 w 1452669"/>
              <a:gd name="connsiteY7" fmla="*/ 201094 h 686172"/>
              <a:gd name="connsiteX8" fmla="*/ 0 w 1452669"/>
              <a:gd name="connsiteY8" fmla="*/ 686172 h 686172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754210 w 1452669"/>
              <a:gd name="connsiteY7" fmla="*/ 147754 h 686172"/>
              <a:gd name="connsiteX8" fmla="*/ 0 w 1452669"/>
              <a:gd name="connsiteY8" fmla="*/ 686172 h 686172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754210 w 1452669"/>
              <a:gd name="connsiteY7" fmla="*/ 147754 h 686172"/>
              <a:gd name="connsiteX8" fmla="*/ 0 w 1452669"/>
              <a:gd name="connsiteY8" fmla="*/ 686172 h 686172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571330 w 1452669"/>
              <a:gd name="connsiteY7" fmla="*/ 223954 h 686172"/>
              <a:gd name="connsiteX8" fmla="*/ 0 w 1452669"/>
              <a:gd name="connsiteY8" fmla="*/ 686172 h 686172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662770 w 1452669"/>
              <a:gd name="connsiteY7" fmla="*/ 140134 h 686172"/>
              <a:gd name="connsiteX8" fmla="*/ 0 w 1452669"/>
              <a:gd name="connsiteY8" fmla="*/ 686172 h 686172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662770 w 1452669"/>
              <a:gd name="connsiteY7" fmla="*/ 140134 h 686172"/>
              <a:gd name="connsiteX8" fmla="*/ 0 w 1452669"/>
              <a:gd name="connsiteY8" fmla="*/ 686172 h 686172"/>
              <a:gd name="connsiteX0" fmla="*/ 0 w 1452669"/>
              <a:gd name="connsiteY0" fmla="*/ 686172 h 686172"/>
              <a:gd name="connsiteX1" fmla="*/ 747602 w 1452669"/>
              <a:gd name="connsiteY1" fmla="*/ 41 h 686172"/>
              <a:gd name="connsiteX2" fmla="*/ 1358510 w 1452669"/>
              <a:gd name="connsiteY2" fmla="*/ 492385 h 686172"/>
              <a:gd name="connsiteX3" fmla="*/ 1452669 w 1452669"/>
              <a:gd name="connsiteY3" fmla="*/ 492384 h 686172"/>
              <a:gd name="connsiteX4" fmla="*/ 1287143 w 1452669"/>
              <a:gd name="connsiteY4" fmla="*/ 686172 h 686172"/>
              <a:gd name="connsiteX5" fmla="*/ 1056625 w 1452669"/>
              <a:gd name="connsiteY5" fmla="*/ 492384 h 686172"/>
              <a:gd name="connsiteX6" fmla="*/ 1148627 w 1452669"/>
              <a:gd name="connsiteY6" fmla="*/ 492384 h 686172"/>
              <a:gd name="connsiteX7" fmla="*/ 662770 w 1452669"/>
              <a:gd name="connsiteY7" fmla="*/ 140134 h 686172"/>
              <a:gd name="connsiteX8" fmla="*/ 0 w 1452669"/>
              <a:gd name="connsiteY8" fmla="*/ 686172 h 686172"/>
              <a:gd name="connsiteX0" fmla="*/ 0 w 1452669"/>
              <a:gd name="connsiteY0" fmla="*/ 686154 h 686154"/>
              <a:gd name="connsiteX1" fmla="*/ 747602 w 1452669"/>
              <a:gd name="connsiteY1" fmla="*/ 23 h 686154"/>
              <a:gd name="connsiteX2" fmla="*/ 1358510 w 1452669"/>
              <a:gd name="connsiteY2" fmla="*/ 492367 h 686154"/>
              <a:gd name="connsiteX3" fmla="*/ 1452669 w 1452669"/>
              <a:gd name="connsiteY3" fmla="*/ 492366 h 686154"/>
              <a:gd name="connsiteX4" fmla="*/ 1287143 w 1452669"/>
              <a:gd name="connsiteY4" fmla="*/ 686154 h 686154"/>
              <a:gd name="connsiteX5" fmla="*/ 1056625 w 1452669"/>
              <a:gd name="connsiteY5" fmla="*/ 492366 h 686154"/>
              <a:gd name="connsiteX6" fmla="*/ 1148627 w 1452669"/>
              <a:gd name="connsiteY6" fmla="*/ 492366 h 686154"/>
              <a:gd name="connsiteX7" fmla="*/ 662770 w 1452669"/>
              <a:gd name="connsiteY7" fmla="*/ 140116 h 686154"/>
              <a:gd name="connsiteX8" fmla="*/ 0 w 1452669"/>
              <a:gd name="connsiteY8" fmla="*/ 686154 h 686154"/>
              <a:gd name="connsiteX0" fmla="*/ 0 w 1452669"/>
              <a:gd name="connsiteY0" fmla="*/ 686154 h 686154"/>
              <a:gd name="connsiteX1" fmla="*/ 747602 w 1452669"/>
              <a:gd name="connsiteY1" fmla="*/ 23 h 686154"/>
              <a:gd name="connsiteX2" fmla="*/ 1358510 w 1452669"/>
              <a:gd name="connsiteY2" fmla="*/ 492367 h 686154"/>
              <a:gd name="connsiteX3" fmla="*/ 1452669 w 1452669"/>
              <a:gd name="connsiteY3" fmla="*/ 492366 h 686154"/>
              <a:gd name="connsiteX4" fmla="*/ 1287143 w 1452669"/>
              <a:gd name="connsiteY4" fmla="*/ 686154 h 686154"/>
              <a:gd name="connsiteX5" fmla="*/ 1056625 w 1452669"/>
              <a:gd name="connsiteY5" fmla="*/ 492366 h 686154"/>
              <a:gd name="connsiteX6" fmla="*/ 1148627 w 1452669"/>
              <a:gd name="connsiteY6" fmla="*/ 492366 h 686154"/>
              <a:gd name="connsiteX7" fmla="*/ 662770 w 1452669"/>
              <a:gd name="connsiteY7" fmla="*/ 140116 h 686154"/>
              <a:gd name="connsiteX8" fmla="*/ 0 w 1452669"/>
              <a:gd name="connsiteY8" fmla="*/ 686154 h 68615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9476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62770 w 1452669"/>
              <a:gd name="connsiteY7" fmla="*/ 14011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62770 w 1452669"/>
              <a:gd name="connsiteY7" fmla="*/ 14011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62770 w 1452669"/>
              <a:gd name="connsiteY7" fmla="*/ 14011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62770 w 1452669"/>
              <a:gd name="connsiteY7" fmla="*/ 14011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807550 w 1452669"/>
              <a:gd name="connsiteY7" fmla="*/ 14011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586570 w 1452669"/>
              <a:gd name="connsiteY7" fmla="*/ 13249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78010 w 1452669"/>
              <a:gd name="connsiteY7" fmla="*/ 8677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32290 w 1452669"/>
              <a:gd name="connsiteY7" fmla="*/ 8677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32290 w 1452669"/>
              <a:gd name="connsiteY7" fmla="*/ 8677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32290 w 1452669"/>
              <a:gd name="connsiteY7" fmla="*/ 86776 h 853794"/>
              <a:gd name="connsiteX8" fmla="*/ 0 w 1452669"/>
              <a:gd name="connsiteY8" fmla="*/ 686154 h 853794"/>
              <a:gd name="connsiteX0" fmla="*/ 0 w 1452669"/>
              <a:gd name="connsiteY0" fmla="*/ 686154 h 853794"/>
              <a:gd name="connsiteX1" fmla="*/ 747602 w 1452669"/>
              <a:gd name="connsiteY1" fmla="*/ 23 h 853794"/>
              <a:gd name="connsiteX2" fmla="*/ 1358510 w 1452669"/>
              <a:gd name="connsiteY2" fmla="*/ 492367 h 853794"/>
              <a:gd name="connsiteX3" fmla="*/ 1452669 w 1452669"/>
              <a:gd name="connsiteY3" fmla="*/ 492366 h 853794"/>
              <a:gd name="connsiteX4" fmla="*/ 1287143 w 1452669"/>
              <a:gd name="connsiteY4" fmla="*/ 853794 h 853794"/>
              <a:gd name="connsiteX5" fmla="*/ 1056625 w 1452669"/>
              <a:gd name="connsiteY5" fmla="*/ 492366 h 853794"/>
              <a:gd name="connsiteX6" fmla="*/ 1148627 w 1452669"/>
              <a:gd name="connsiteY6" fmla="*/ 492366 h 853794"/>
              <a:gd name="connsiteX7" fmla="*/ 632290 w 1452669"/>
              <a:gd name="connsiteY7" fmla="*/ 86776 h 853794"/>
              <a:gd name="connsiteX8" fmla="*/ 0 w 1452669"/>
              <a:gd name="connsiteY8" fmla="*/ 686154 h 853794"/>
              <a:gd name="connsiteX0" fmla="*/ 0 w 1452669"/>
              <a:gd name="connsiteY0" fmla="*/ 902044 h 1069684"/>
              <a:gd name="connsiteX1" fmla="*/ 747602 w 1452669"/>
              <a:gd name="connsiteY1" fmla="*/ 13 h 1069684"/>
              <a:gd name="connsiteX2" fmla="*/ 1358510 w 1452669"/>
              <a:gd name="connsiteY2" fmla="*/ 708257 h 1069684"/>
              <a:gd name="connsiteX3" fmla="*/ 1452669 w 1452669"/>
              <a:gd name="connsiteY3" fmla="*/ 708256 h 1069684"/>
              <a:gd name="connsiteX4" fmla="*/ 1287143 w 1452669"/>
              <a:gd name="connsiteY4" fmla="*/ 1069684 h 1069684"/>
              <a:gd name="connsiteX5" fmla="*/ 1056625 w 1452669"/>
              <a:gd name="connsiteY5" fmla="*/ 708256 h 1069684"/>
              <a:gd name="connsiteX6" fmla="*/ 1148627 w 1452669"/>
              <a:gd name="connsiteY6" fmla="*/ 708256 h 1069684"/>
              <a:gd name="connsiteX7" fmla="*/ 632290 w 1452669"/>
              <a:gd name="connsiteY7" fmla="*/ 302666 h 1069684"/>
              <a:gd name="connsiteX8" fmla="*/ 0 w 1452669"/>
              <a:gd name="connsiteY8" fmla="*/ 902044 h 1069684"/>
              <a:gd name="connsiteX0" fmla="*/ 0 w 1452669"/>
              <a:gd name="connsiteY0" fmla="*/ 825848 h 993488"/>
              <a:gd name="connsiteX1" fmla="*/ 703152 w 1452669"/>
              <a:gd name="connsiteY1" fmla="*/ 17 h 993488"/>
              <a:gd name="connsiteX2" fmla="*/ 1358510 w 1452669"/>
              <a:gd name="connsiteY2" fmla="*/ 632061 h 993488"/>
              <a:gd name="connsiteX3" fmla="*/ 1452669 w 1452669"/>
              <a:gd name="connsiteY3" fmla="*/ 632060 h 993488"/>
              <a:gd name="connsiteX4" fmla="*/ 1287143 w 1452669"/>
              <a:gd name="connsiteY4" fmla="*/ 993488 h 993488"/>
              <a:gd name="connsiteX5" fmla="*/ 1056625 w 1452669"/>
              <a:gd name="connsiteY5" fmla="*/ 632060 h 993488"/>
              <a:gd name="connsiteX6" fmla="*/ 1148627 w 1452669"/>
              <a:gd name="connsiteY6" fmla="*/ 632060 h 993488"/>
              <a:gd name="connsiteX7" fmla="*/ 632290 w 1452669"/>
              <a:gd name="connsiteY7" fmla="*/ 226470 h 993488"/>
              <a:gd name="connsiteX8" fmla="*/ 0 w 1452669"/>
              <a:gd name="connsiteY8" fmla="*/ 825848 h 993488"/>
              <a:gd name="connsiteX0" fmla="*/ 0 w 1452669"/>
              <a:gd name="connsiteY0" fmla="*/ 825848 h 993488"/>
              <a:gd name="connsiteX1" fmla="*/ 703152 w 1452669"/>
              <a:gd name="connsiteY1" fmla="*/ 17 h 993488"/>
              <a:gd name="connsiteX2" fmla="*/ 1358510 w 1452669"/>
              <a:gd name="connsiteY2" fmla="*/ 632061 h 993488"/>
              <a:gd name="connsiteX3" fmla="*/ 1452669 w 1452669"/>
              <a:gd name="connsiteY3" fmla="*/ 632060 h 993488"/>
              <a:gd name="connsiteX4" fmla="*/ 1287143 w 1452669"/>
              <a:gd name="connsiteY4" fmla="*/ 993488 h 993488"/>
              <a:gd name="connsiteX5" fmla="*/ 1056625 w 1452669"/>
              <a:gd name="connsiteY5" fmla="*/ 632060 h 993488"/>
              <a:gd name="connsiteX6" fmla="*/ 1148627 w 1452669"/>
              <a:gd name="connsiteY6" fmla="*/ 632060 h 993488"/>
              <a:gd name="connsiteX7" fmla="*/ 632290 w 1452669"/>
              <a:gd name="connsiteY7" fmla="*/ 226470 h 993488"/>
              <a:gd name="connsiteX8" fmla="*/ 0 w 1452669"/>
              <a:gd name="connsiteY8" fmla="*/ 825848 h 993488"/>
              <a:gd name="connsiteX0" fmla="*/ 0 w 1452669"/>
              <a:gd name="connsiteY0" fmla="*/ 825848 h 993488"/>
              <a:gd name="connsiteX1" fmla="*/ 703152 w 1452669"/>
              <a:gd name="connsiteY1" fmla="*/ 17 h 993488"/>
              <a:gd name="connsiteX2" fmla="*/ 1358510 w 1452669"/>
              <a:gd name="connsiteY2" fmla="*/ 632061 h 993488"/>
              <a:gd name="connsiteX3" fmla="*/ 1452669 w 1452669"/>
              <a:gd name="connsiteY3" fmla="*/ 632060 h 993488"/>
              <a:gd name="connsiteX4" fmla="*/ 1287143 w 1452669"/>
              <a:gd name="connsiteY4" fmla="*/ 993488 h 993488"/>
              <a:gd name="connsiteX5" fmla="*/ 1056625 w 1452669"/>
              <a:gd name="connsiteY5" fmla="*/ 632060 h 993488"/>
              <a:gd name="connsiteX6" fmla="*/ 1148627 w 1452669"/>
              <a:gd name="connsiteY6" fmla="*/ 632060 h 993488"/>
              <a:gd name="connsiteX7" fmla="*/ 632290 w 1452669"/>
              <a:gd name="connsiteY7" fmla="*/ 226470 h 993488"/>
              <a:gd name="connsiteX8" fmla="*/ 0 w 1452669"/>
              <a:gd name="connsiteY8" fmla="*/ 825848 h 993488"/>
              <a:gd name="connsiteX0" fmla="*/ 0 w 1452669"/>
              <a:gd name="connsiteY0" fmla="*/ 825848 h 993488"/>
              <a:gd name="connsiteX1" fmla="*/ 703152 w 1452669"/>
              <a:gd name="connsiteY1" fmla="*/ 17 h 993488"/>
              <a:gd name="connsiteX2" fmla="*/ 1358510 w 1452669"/>
              <a:gd name="connsiteY2" fmla="*/ 632061 h 993488"/>
              <a:gd name="connsiteX3" fmla="*/ 1452669 w 1452669"/>
              <a:gd name="connsiteY3" fmla="*/ 632060 h 993488"/>
              <a:gd name="connsiteX4" fmla="*/ 1287143 w 1452669"/>
              <a:gd name="connsiteY4" fmla="*/ 993488 h 993488"/>
              <a:gd name="connsiteX5" fmla="*/ 1056625 w 1452669"/>
              <a:gd name="connsiteY5" fmla="*/ 632060 h 993488"/>
              <a:gd name="connsiteX6" fmla="*/ 1148627 w 1452669"/>
              <a:gd name="connsiteY6" fmla="*/ 632060 h 993488"/>
              <a:gd name="connsiteX7" fmla="*/ 632290 w 1452669"/>
              <a:gd name="connsiteY7" fmla="*/ 226470 h 993488"/>
              <a:gd name="connsiteX8" fmla="*/ 0 w 1452669"/>
              <a:gd name="connsiteY8" fmla="*/ 825848 h 993488"/>
              <a:gd name="connsiteX0" fmla="*/ 0 w 1452669"/>
              <a:gd name="connsiteY0" fmla="*/ 825848 h 993488"/>
              <a:gd name="connsiteX1" fmla="*/ 703152 w 1452669"/>
              <a:gd name="connsiteY1" fmla="*/ 17 h 993488"/>
              <a:gd name="connsiteX2" fmla="*/ 1358510 w 1452669"/>
              <a:gd name="connsiteY2" fmla="*/ 632061 h 993488"/>
              <a:gd name="connsiteX3" fmla="*/ 1452669 w 1452669"/>
              <a:gd name="connsiteY3" fmla="*/ 632060 h 993488"/>
              <a:gd name="connsiteX4" fmla="*/ 1287143 w 1452669"/>
              <a:gd name="connsiteY4" fmla="*/ 993488 h 993488"/>
              <a:gd name="connsiteX5" fmla="*/ 1056625 w 1452669"/>
              <a:gd name="connsiteY5" fmla="*/ 632060 h 993488"/>
              <a:gd name="connsiteX6" fmla="*/ 1148627 w 1452669"/>
              <a:gd name="connsiteY6" fmla="*/ 632060 h 993488"/>
              <a:gd name="connsiteX7" fmla="*/ 632290 w 1452669"/>
              <a:gd name="connsiteY7" fmla="*/ 226470 h 993488"/>
              <a:gd name="connsiteX8" fmla="*/ 0 w 1452669"/>
              <a:gd name="connsiteY8" fmla="*/ 825848 h 993488"/>
              <a:gd name="connsiteX0" fmla="*/ 0 w 1522519"/>
              <a:gd name="connsiteY0" fmla="*/ 825848 h 993488"/>
              <a:gd name="connsiteX1" fmla="*/ 703152 w 1522519"/>
              <a:gd name="connsiteY1" fmla="*/ 17 h 993488"/>
              <a:gd name="connsiteX2" fmla="*/ 1358510 w 1522519"/>
              <a:gd name="connsiteY2" fmla="*/ 632061 h 993488"/>
              <a:gd name="connsiteX3" fmla="*/ 1522519 w 1522519"/>
              <a:gd name="connsiteY3" fmla="*/ 505060 h 993488"/>
              <a:gd name="connsiteX4" fmla="*/ 1287143 w 1522519"/>
              <a:gd name="connsiteY4" fmla="*/ 993488 h 993488"/>
              <a:gd name="connsiteX5" fmla="*/ 1056625 w 1522519"/>
              <a:gd name="connsiteY5" fmla="*/ 632060 h 993488"/>
              <a:gd name="connsiteX6" fmla="*/ 1148627 w 1522519"/>
              <a:gd name="connsiteY6" fmla="*/ 632060 h 993488"/>
              <a:gd name="connsiteX7" fmla="*/ 632290 w 1522519"/>
              <a:gd name="connsiteY7" fmla="*/ 226470 h 993488"/>
              <a:gd name="connsiteX8" fmla="*/ 0 w 1522519"/>
              <a:gd name="connsiteY8" fmla="*/ 825848 h 993488"/>
              <a:gd name="connsiteX0" fmla="*/ 0 w 1522519"/>
              <a:gd name="connsiteY0" fmla="*/ 825848 h 993488"/>
              <a:gd name="connsiteX1" fmla="*/ 703152 w 1522519"/>
              <a:gd name="connsiteY1" fmla="*/ 17 h 993488"/>
              <a:gd name="connsiteX2" fmla="*/ 1358510 w 1522519"/>
              <a:gd name="connsiteY2" fmla="*/ 632061 h 993488"/>
              <a:gd name="connsiteX3" fmla="*/ 1522519 w 1522519"/>
              <a:gd name="connsiteY3" fmla="*/ 505060 h 993488"/>
              <a:gd name="connsiteX4" fmla="*/ 1287143 w 1522519"/>
              <a:gd name="connsiteY4" fmla="*/ 993488 h 993488"/>
              <a:gd name="connsiteX5" fmla="*/ 923275 w 1522519"/>
              <a:gd name="connsiteY5" fmla="*/ 740010 h 993488"/>
              <a:gd name="connsiteX6" fmla="*/ 1148627 w 1522519"/>
              <a:gd name="connsiteY6" fmla="*/ 632060 h 993488"/>
              <a:gd name="connsiteX7" fmla="*/ 632290 w 1522519"/>
              <a:gd name="connsiteY7" fmla="*/ 226470 h 993488"/>
              <a:gd name="connsiteX8" fmla="*/ 0 w 1522519"/>
              <a:gd name="connsiteY8" fmla="*/ 825848 h 993488"/>
              <a:gd name="connsiteX0" fmla="*/ 0 w 1522519"/>
              <a:gd name="connsiteY0" fmla="*/ 825848 h 993488"/>
              <a:gd name="connsiteX1" fmla="*/ 703152 w 1522519"/>
              <a:gd name="connsiteY1" fmla="*/ 17 h 993488"/>
              <a:gd name="connsiteX2" fmla="*/ 1358510 w 1522519"/>
              <a:gd name="connsiteY2" fmla="*/ 632061 h 993488"/>
              <a:gd name="connsiteX3" fmla="*/ 1522519 w 1522519"/>
              <a:gd name="connsiteY3" fmla="*/ 505060 h 993488"/>
              <a:gd name="connsiteX4" fmla="*/ 1287143 w 1522519"/>
              <a:gd name="connsiteY4" fmla="*/ 993488 h 993488"/>
              <a:gd name="connsiteX5" fmla="*/ 929625 w 1522519"/>
              <a:gd name="connsiteY5" fmla="*/ 727310 h 993488"/>
              <a:gd name="connsiteX6" fmla="*/ 1148627 w 1522519"/>
              <a:gd name="connsiteY6" fmla="*/ 632060 h 993488"/>
              <a:gd name="connsiteX7" fmla="*/ 632290 w 1522519"/>
              <a:gd name="connsiteY7" fmla="*/ 226470 h 993488"/>
              <a:gd name="connsiteX8" fmla="*/ 0 w 1522519"/>
              <a:gd name="connsiteY8" fmla="*/ 825848 h 993488"/>
              <a:gd name="connsiteX0" fmla="*/ 0 w 1522519"/>
              <a:gd name="connsiteY0" fmla="*/ 825848 h 923638"/>
              <a:gd name="connsiteX1" fmla="*/ 703152 w 1522519"/>
              <a:gd name="connsiteY1" fmla="*/ 17 h 923638"/>
              <a:gd name="connsiteX2" fmla="*/ 1358510 w 1522519"/>
              <a:gd name="connsiteY2" fmla="*/ 632061 h 923638"/>
              <a:gd name="connsiteX3" fmla="*/ 1522519 w 1522519"/>
              <a:gd name="connsiteY3" fmla="*/ 505060 h 923638"/>
              <a:gd name="connsiteX4" fmla="*/ 1458593 w 1522519"/>
              <a:gd name="connsiteY4" fmla="*/ 923638 h 923638"/>
              <a:gd name="connsiteX5" fmla="*/ 929625 w 1522519"/>
              <a:gd name="connsiteY5" fmla="*/ 727310 h 923638"/>
              <a:gd name="connsiteX6" fmla="*/ 1148627 w 1522519"/>
              <a:gd name="connsiteY6" fmla="*/ 632060 h 923638"/>
              <a:gd name="connsiteX7" fmla="*/ 632290 w 1522519"/>
              <a:gd name="connsiteY7" fmla="*/ 226470 h 923638"/>
              <a:gd name="connsiteX8" fmla="*/ 0 w 1522519"/>
              <a:gd name="connsiteY8" fmla="*/ 825848 h 923638"/>
              <a:gd name="connsiteX0" fmla="*/ 0 w 1522519"/>
              <a:gd name="connsiteY0" fmla="*/ 825848 h 936338"/>
              <a:gd name="connsiteX1" fmla="*/ 703152 w 1522519"/>
              <a:gd name="connsiteY1" fmla="*/ 17 h 936338"/>
              <a:gd name="connsiteX2" fmla="*/ 1358510 w 1522519"/>
              <a:gd name="connsiteY2" fmla="*/ 632061 h 936338"/>
              <a:gd name="connsiteX3" fmla="*/ 1522519 w 1522519"/>
              <a:gd name="connsiteY3" fmla="*/ 505060 h 936338"/>
              <a:gd name="connsiteX4" fmla="*/ 1426843 w 1522519"/>
              <a:gd name="connsiteY4" fmla="*/ 936338 h 936338"/>
              <a:gd name="connsiteX5" fmla="*/ 929625 w 1522519"/>
              <a:gd name="connsiteY5" fmla="*/ 727310 h 936338"/>
              <a:gd name="connsiteX6" fmla="*/ 1148627 w 1522519"/>
              <a:gd name="connsiteY6" fmla="*/ 632060 h 936338"/>
              <a:gd name="connsiteX7" fmla="*/ 632290 w 1522519"/>
              <a:gd name="connsiteY7" fmla="*/ 226470 h 936338"/>
              <a:gd name="connsiteX8" fmla="*/ 0 w 1522519"/>
              <a:gd name="connsiteY8" fmla="*/ 825848 h 936338"/>
              <a:gd name="connsiteX0" fmla="*/ 0 w 1522519"/>
              <a:gd name="connsiteY0" fmla="*/ 825848 h 936338"/>
              <a:gd name="connsiteX1" fmla="*/ 703152 w 1522519"/>
              <a:gd name="connsiteY1" fmla="*/ 17 h 936338"/>
              <a:gd name="connsiteX2" fmla="*/ 1358510 w 1522519"/>
              <a:gd name="connsiteY2" fmla="*/ 632061 h 936338"/>
              <a:gd name="connsiteX3" fmla="*/ 1522519 w 1522519"/>
              <a:gd name="connsiteY3" fmla="*/ 505060 h 936338"/>
              <a:gd name="connsiteX4" fmla="*/ 1426843 w 1522519"/>
              <a:gd name="connsiteY4" fmla="*/ 936338 h 936338"/>
              <a:gd name="connsiteX5" fmla="*/ 929625 w 1522519"/>
              <a:gd name="connsiteY5" fmla="*/ 727310 h 936338"/>
              <a:gd name="connsiteX6" fmla="*/ 1148627 w 1522519"/>
              <a:gd name="connsiteY6" fmla="*/ 676510 h 936338"/>
              <a:gd name="connsiteX7" fmla="*/ 632290 w 1522519"/>
              <a:gd name="connsiteY7" fmla="*/ 226470 h 936338"/>
              <a:gd name="connsiteX8" fmla="*/ 0 w 1522519"/>
              <a:gd name="connsiteY8" fmla="*/ 825848 h 936338"/>
              <a:gd name="connsiteX0" fmla="*/ 0 w 1522519"/>
              <a:gd name="connsiteY0" fmla="*/ 825848 h 936338"/>
              <a:gd name="connsiteX1" fmla="*/ 703152 w 1522519"/>
              <a:gd name="connsiteY1" fmla="*/ 17 h 936338"/>
              <a:gd name="connsiteX2" fmla="*/ 1358510 w 1522519"/>
              <a:gd name="connsiteY2" fmla="*/ 632061 h 936338"/>
              <a:gd name="connsiteX3" fmla="*/ 1522519 w 1522519"/>
              <a:gd name="connsiteY3" fmla="*/ 505060 h 936338"/>
              <a:gd name="connsiteX4" fmla="*/ 1426843 w 1522519"/>
              <a:gd name="connsiteY4" fmla="*/ 936338 h 936338"/>
              <a:gd name="connsiteX5" fmla="*/ 929625 w 1522519"/>
              <a:gd name="connsiteY5" fmla="*/ 727310 h 936338"/>
              <a:gd name="connsiteX6" fmla="*/ 1154977 w 1522519"/>
              <a:gd name="connsiteY6" fmla="*/ 670160 h 936338"/>
              <a:gd name="connsiteX7" fmla="*/ 632290 w 1522519"/>
              <a:gd name="connsiteY7" fmla="*/ 226470 h 936338"/>
              <a:gd name="connsiteX8" fmla="*/ 0 w 1522519"/>
              <a:gd name="connsiteY8" fmla="*/ 825848 h 936338"/>
              <a:gd name="connsiteX0" fmla="*/ 0 w 1522519"/>
              <a:gd name="connsiteY0" fmla="*/ 825848 h 936338"/>
              <a:gd name="connsiteX1" fmla="*/ 703152 w 1522519"/>
              <a:gd name="connsiteY1" fmla="*/ 17 h 936338"/>
              <a:gd name="connsiteX2" fmla="*/ 1358510 w 1522519"/>
              <a:gd name="connsiteY2" fmla="*/ 632061 h 936338"/>
              <a:gd name="connsiteX3" fmla="*/ 1522519 w 1522519"/>
              <a:gd name="connsiteY3" fmla="*/ 505060 h 936338"/>
              <a:gd name="connsiteX4" fmla="*/ 1426843 w 1522519"/>
              <a:gd name="connsiteY4" fmla="*/ 936338 h 936338"/>
              <a:gd name="connsiteX5" fmla="*/ 916925 w 1522519"/>
              <a:gd name="connsiteY5" fmla="*/ 816210 h 936338"/>
              <a:gd name="connsiteX6" fmla="*/ 1154977 w 1522519"/>
              <a:gd name="connsiteY6" fmla="*/ 670160 h 936338"/>
              <a:gd name="connsiteX7" fmla="*/ 632290 w 1522519"/>
              <a:gd name="connsiteY7" fmla="*/ 226470 h 936338"/>
              <a:gd name="connsiteX8" fmla="*/ 0 w 1522519"/>
              <a:gd name="connsiteY8" fmla="*/ 825848 h 936338"/>
              <a:gd name="connsiteX0" fmla="*/ 0 w 1522519"/>
              <a:gd name="connsiteY0" fmla="*/ 825848 h 936338"/>
              <a:gd name="connsiteX1" fmla="*/ 703152 w 1522519"/>
              <a:gd name="connsiteY1" fmla="*/ 17 h 936338"/>
              <a:gd name="connsiteX2" fmla="*/ 1358510 w 1522519"/>
              <a:gd name="connsiteY2" fmla="*/ 632061 h 936338"/>
              <a:gd name="connsiteX3" fmla="*/ 1522519 w 1522519"/>
              <a:gd name="connsiteY3" fmla="*/ 505060 h 936338"/>
              <a:gd name="connsiteX4" fmla="*/ 1426843 w 1522519"/>
              <a:gd name="connsiteY4" fmla="*/ 936338 h 936338"/>
              <a:gd name="connsiteX5" fmla="*/ 916925 w 1522519"/>
              <a:gd name="connsiteY5" fmla="*/ 778110 h 936338"/>
              <a:gd name="connsiteX6" fmla="*/ 1154977 w 1522519"/>
              <a:gd name="connsiteY6" fmla="*/ 670160 h 936338"/>
              <a:gd name="connsiteX7" fmla="*/ 632290 w 1522519"/>
              <a:gd name="connsiteY7" fmla="*/ 226470 h 936338"/>
              <a:gd name="connsiteX8" fmla="*/ 0 w 1522519"/>
              <a:gd name="connsiteY8" fmla="*/ 825848 h 936338"/>
              <a:gd name="connsiteX0" fmla="*/ 0 w 1566969"/>
              <a:gd name="connsiteY0" fmla="*/ 825848 h 936338"/>
              <a:gd name="connsiteX1" fmla="*/ 703152 w 1566969"/>
              <a:gd name="connsiteY1" fmla="*/ 17 h 936338"/>
              <a:gd name="connsiteX2" fmla="*/ 1358510 w 1566969"/>
              <a:gd name="connsiteY2" fmla="*/ 632061 h 936338"/>
              <a:gd name="connsiteX3" fmla="*/ 1566969 w 1566969"/>
              <a:gd name="connsiteY3" fmla="*/ 524110 h 936338"/>
              <a:gd name="connsiteX4" fmla="*/ 1426843 w 1566969"/>
              <a:gd name="connsiteY4" fmla="*/ 936338 h 936338"/>
              <a:gd name="connsiteX5" fmla="*/ 916925 w 1566969"/>
              <a:gd name="connsiteY5" fmla="*/ 778110 h 936338"/>
              <a:gd name="connsiteX6" fmla="*/ 1154977 w 1566969"/>
              <a:gd name="connsiteY6" fmla="*/ 670160 h 936338"/>
              <a:gd name="connsiteX7" fmla="*/ 632290 w 1566969"/>
              <a:gd name="connsiteY7" fmla="*/ 226470 h 936338"/>
              <a:gd name="connsiteX8" fmla="*/ 0 w 1566969"/>
              <a:gd name="connsiteY8" fmla="*/ 825848 h 936338"/>
              <a:gd name="connsiteX0" fmla="*/ 0 w 1566969"/>
              <a:gd name="connsiteY0" fmla="*/ 828689 h 939179"/>
              <a:gd name="connsiteX1" fmla="*/ 703152 w 1566969"/>
              <a:gd name="connsiteY1" fmla="*/ 2858 h 939179"/>
              <a:gd name="connsiteX2" fmla="*/ 1345810 w 1566969"/>
              <a:gd name="connsiteY2" fmla="*/ 584102 h 939179"/>
              <a:gd name="connsiteX3" fmla="*/ 1566969 w 1566969"/>
              <a:gd name="connsiteY3" fmla="*/ 526951 h 939179"/>
              <a:gd name="connsiteX4" fmla="*/ 1426843 w 1566969"/>
              <a:gd name="connsiteY4" fmla="*/ 939179 h 939179"/>
              <a:gd name="connsiteX5" fmla="*/ 916925 w 1566969"/>
              <a:gd name="connsiteY5" fmla="*/ 780951 h 939179"/>
              <a:gd name="connsiteX6" fmla="*/ 1154977 w 1566969"/>
              <a:gd name="connsiteY6" fmla="*/ 673001 h 939179"/>
              <a:gd name="connsiteX7" fmla="*/ 632290 w 1566969"/>
              <a:gd name="connsiteY7" fmla="*/ 229311 h 939179"/>
              <a:gd name="connsiteX8" fmla="*/ 0 w 1566969"/>
              <a:gd name="connsiteY8" fmla="*/ 828689 h 939179"/>
              <a:gd name="connsiteX0" fmla="*/ 0 w 1566969"/>
              <a:gd name="connsiteY0" fmla="*/ 829732 h 940222"/>
              <a:gd name="connsiteX1" fmla="*/ 703152 w 1566969"/>
              <a:gd name="connsiteY1" fmla="*/ 3901 h 940222"/>
              <a:gd name="connsiteX2" fmla="*/ 1345810 w 1566969"/>
              <a:gd name="connsiteY2" fmla="*/ 585145 h 940222"/>
              <a:gd name="connsiteX3" fmla="*/ 1566969 w 1566969"/>
              <a:gd name="connsiteY3" fmla="*/ 527994 h 940222"/>
              <a:gd name="connsiteX4" fmla="*/ 1426843 w 1566969"/>
              <a:gd name="connsiteY4" fmla="*/ 940222 h 940222"/>
              <a:gd name="connsiteX5" fmla="*/ 916925 w 1566969"/>
              <a:gd name="connsiteY5" fmla="*/ 781994 h 940222"/>
              <a:gd name="connsiteX6" fmla="*/ 1154977 w 1566969"/>
              <a:gd name="connsiteY6" fmla="*/ 674044 h 940222"/>
              <a:gd name="connsiteX7" fmla="*/ 632290 w 1566969"/>
              <a:gd name="connsiteY7" fmla="*/ 230354 h 940222"/>
              <a:gd name="connsiteX8" fmla="*/ 0 w 1566969"/>
              <a:gd name="connsiteY8" fmla="*/ 829732 h 940222"/>
              <a:gd name="connsiteX0" fmla="*/ 0 w 1566969"/>
              <a:gd name="connsiteY0" fmla="*/ 829523 h 940013"/>
              <a:gd name="connsiteX1" fmla="*/ 703152 w 1566969"/>
              <a:gd name="connsiteY1" fmla="*/ 3692 h 940013"/>
              <a:gd name="connsiteX2" fmla="*/ 1345810 w 1566969"/>
              <a:gd name="connsiteY2" fmla="*/ 584936 h 940013"/>
              <a:gd name="connsiteX3" fmla="*/ 1566969 w 1566969"/>
              <a:gd name="connsiteY3" fmla="*/ 527785 h 940013"/>
              <a:gd name="connsiteX4" fmla="*/ 1426843 w 1566969"/>
              <a:gd name="connsiteY4" fmla="*/ 940013 h 940013"/>
              <a:gd name="connsiteX5" fmla="*/ 916925 w 1566969"/>
              <a:gd name="connsiteY5" fmla="*/ 781785 h 940013"/>
              <a:gd name="connsiteX6" fmla="*/ 1154977 w 1566969"/>
              <a:gd name="connsiteY6" fmla="*/ 673835 h 940013"/>
              <a:gd name="connsiteX7" fmla="*/ 632290 w 1566969"/>
              <a:gd name="connsiteY7" fmla="*/ 230145 h 940013"/>
              <a:gd name="connsiteX8" fmla="*/ 0 w 1566969"/>
              <a:gd name="connsiteY8" fmla="*/ 829523 h 940013"/>
              <a:gd name="connsiteX0" fmla="*/ 0 w 1566969"/>
              <a:gd name="connsiteY0" fmla="*/ 829523 h 940013"/>
              <a:gd name="connsiteX1" fmla="*/ 703152 w 1566969"/>
              <a:gd name="connsiteY1" fmla="*/ 3692 h 940013"/>
              <a:gd name="connsiteX2" fmla="*/ 1345810 w 1566969"/>
              <a:gd name="connsiteY2" fmla="*/ 584936 h 940013"/>
              <a:gd name="connsiteX3" fmla="*/ 1566969 w 1566969"/>
              <a:gd name="connsiteY3" fmla="*/ 527785 h 940013"/>
              <a:gd name="connsiteX4" fmla="*/ 1426843 w 1566969"/>
              <a:gd name="connsiteY4" fmla="*/ 940013 h 940013"/>
              <a:gd name="connsiteX5" fmla="*/ 916925 w 1566969"/>
              <a:gd name="connsiteY5" fmla="*/ 781785 h 940013"/>
              <a:gd name="connsiteX6" fmla="*/ 1154977 w 1566969"/>
              <a:gd name="connsiteY6" fmla="*/ 673835 h 940013"/>
              <a:gd name="connsiteX7" fmla="*/ 632290 w 1566969"/>
              <a:gd name="connsiteY7" fmla="*/ 230145 h 940013"/>
              <a:gd name="connsiteX8" fmla="*/ 0 w 1566969"/>
              <a:gd name="connsiteY8" fmla="*/ 829523 h 940013"/>
              <a:gd name="connsiteX0" fmla="*/ 0 w 1566969"/>
              <a:gd name="connsiteY0" fmla="*/ 829523 h 940013"/>
              <a:gd name="connsiteX1" fmla="*/ 703152 w 1566969"/>
              <a:gd name="connsiteY1" fmla="*/ 3692 h 940013"/>
              <a:gd name="connsiteX2" fmla="*/ 1345810 w 1566969"/>
              <a:gd name="connsiteY2" fmla="*/ 584936 h 940013"/>
              <a:gd name="connsiteX3" fmla="*/ 1566969 w 1566969"/>
              <a:gd name="connsiteY3" fmla="*/ 527785 h 940013"/>
              <a:gd name="connsiteX4" fmla="*/ 1426843 w 1566969"/>
              <a:gd name="connsiteY4" fmla="*/ 940013 h 940013"/>
              <a:gd name="connsiteX5" fmla="*/ 916925 w 1566969"/>
              <a:gd name="connsiteY5" fmla="*/ 781785 h 940013"/>
              <a:gd name="connsiteX6" fmla="*/ 1154977 w 1566969"/>
              <a:gd name="connsiteY6" fmla="*/ 673835 h 940013"/>
              <a:gd name="connsiteX7" fmla="*/ 632290 w 1566969"/>
              <a:gd name="connsiteY7" fmla="*/ 230145 h 940013"/>
              <a:gd name="connsiteX8" fmla="*/ 0 w 1566969"/>
              <a:gd name="connsiteY8" fmla="*/ 829523 h 940013"/>
              <a:gd name="connsiteX0" fmla="*/ 0 w 1566969"/>
              <a:gd name="connsiteY0" fmla="*/ 826738 h 937228"/>
              <a:gd name="connsiteX1" fmla="*/ 703152 w 1566969"/>
              <a:gd name="connsiteY1" fmla="*/ 907 h 937228"/>
              <a:gd name="connsiteX2" fmla="*/ 1345810 w 1566969"/>
              <a:gd name="connsiteY2" fmla="*/ 582151 h 937228"/>
              <a:gd name="connsiteX3" fmla="*/ 1566969 w 1566969"/>
              <a:gd name="connsiteY3" fmla="*/ 525000 h 937228"/>
              <a:gd name="connsiteX4" fmla="*/ 1426843 w 1566969"/>
              <a:gd name="connsiteY4" fmla="*/ 937228 h 937228"/>
              <a:gd name="connsiteX5" fmla="*/ 916925 w 1566969"/>
              <a:gd name="connsiteY5" fmla="*/ 779000 h 937228"/>
              <a:gd name="connsiteX6" fmla="*/ 1154977 w 1566969"/>
              <a:gd name="connsiteY6" fmla="*/ 671050 h 937228"/>
              <a:gd name="connsiteX7" fmla="*/ 632290 w 1566969"/>
              <a:gd name="connsiteY7" fmla="*/ 227360 h 937228"/>
              <a:gd name="connsiteX8" fmla="*/ 0 w 1566969"/>
              <a:gd name="connsiteY8" fmla="*/ 826738 h 937228"/>
              <a:gd name="connsiteX0" fmla="*/ 0 w 1566969"/>
              <a:gd name="connsiteY0" fmla="*/ 825857 h 936347"/>
              <a:gd name="connsiteX1" fmla="*/ 703152 w 1566969"/>
              <a:gd name="connsiteY1" fmla="*/ 26 h 936347"/>
              <a:gd name="connsiteX2" fmla="*/ 1345810 w 1566969"/>
              <a:gd name="connsiteY2" fmla="*/ 581270 h 936347"/>
              <a:gd name="connsiteX3" fmla="*/ 1566969 w 1566969"/>
              <a:gd name="connsiteY3" fmla="*/ 524119 h 936347"/>
              <a:gd name="connsiteX4" fmla="*/ 1426843 w 1566969"/>
              <a:gd name="connsiteY4" fmla="*/ 936347 h 936347"/>
              <a:gd name="connsiteX5" fmla="*/ 916925 w 1566969"/>
              <a:gd name="connsiteY5" fmla="*/ 778119 h 936347"/>
              <a:gd name="connsiteX6" fmla="*/ 1154977 w 1566969"/>
              <a:gd name="connsiteY6" fmla="*/ 670169 h 936347"/>
              <a:gd name="connsiteX7" fmla="*/ 632290 w 1566969"/>
              <a:gd name="connsiteY7" fmla="*/ 226479 h 936347"/>
              <a:gd name="connsiteX8" fmla="*/ 0 w 1566969"/>
              <a:gd name="connsiteY8" fmla="*/ 825857 h 936347"/>
              <a:gd name="connsiteX0" fmla="*/ 0 w 1566969"/>
              <a:gd name="connsiteY0" fmla="*/ 825851 h 936341"/>
              <a:gd name="connsiteX1" fmla="*/ 703152 w 1566969"/>
              <a:gd name="connsiteY1" fmla="*/ 20 h 936341"/>
              <a:gd name="connsiteX2" fmla="*/ 1345810 w 1566969"/>
              <a:gd name="connsiteY2" fmla="*/ 581264 h 936341"/>
              <a:gd name="connsiteX3" fmla="*/ 1566969 w 1566969"/>
              <a:gd name="connsiteY3" fmla="*/ 524113 h 936341"/>
              <a:gd name="connsiteX4" fmla="*/ 1426843 w 1566969"/>
              <a:gd name="connsiteY4" fmla="*/ 936341 h 936341"/>
              <a:gd name="connsiteX5" fmla="*/ 916925 w 1566969"/>
              <a:gd name="connsiteY5" fmla="*/ 778113 h 936341"/>
              <a:gd name="connsiteX6" fmla="*/ 1154977 w 1566969"/>
              <a:gd name="connsiteY6" fmla="*/ 670163 h 936341"/>
              <a:gd name="connsiteX7" fmla="*/ 632290 w 1566969"/>
              <a:gd name="connsiteY7" fmla="*/ 226473 h 936341"/>
              <a:gd name="connsiteX8" fmla="*/ 0 w 1566969"/>
              <a:gd name="connsiteY8" fmla="*/ 825851 h 936341"/>
              <a:gd name="connsiteX0" fmla="*/ 0 w 1566969"/>
              <a:gd name="connsiteY0" fmla="*/ 829766 h 940256"/>
              <a:gd name="connsiteX1" fmla="*/ 703152 w 1566969"/>
              <a:gd name="connsiteY1" fmla="*/ 3935 h 940256"/>
              <a:gd name="connsiteX2" fmla="*/ 1415660 w 1566969"/>
              <a:gd name="connsiteY2" fmla="*/ 578829 h 940256"/>
              <a:gd name="connsiteX3" fmla="*/ 1566969 w 1566969"/>
              <a:gd name="connsiteY3" fmla="*/ 528028 h 940256"/>
              <a:gd name="connsiteX4" fmla="*/ 1426843 w 1566969"/>
              <a:gd name="connsiteY4" fmla="*/ 940256 h 940256"/>
              <a:gd name="connsiteX5" fmla="*/ 916925 w 1566969"/>
              <a:gd name="connsiteY5" fmla="*/ 782028 h 940256"/>
              <a:gd name="connsiteX6" fmla="*/ 1154977 w 1566969"/>
              <a:gd name="connsiteY6" fmla="*/ 674078 h 940256"/>
              <a:gd name="connsiteX7" fmla="*/ 632290 w 1566969"/>
              <a:gd name="connsiteY7" fmla="*/ 230388 h 940256"/>
              <a:gd name="connsiteX8" fmla="*/ 0 w 1566969"/>
              <a:gd name="connsiteY8" fmla="*/ 829766 h 940256"/>
              <a:gd name="connsiteX0" fmla="*/ 0 w 1566969"/>
              <a:gd name="connsiteY0" fmla="*/ 829766 h 940256"/>
              <a:gd name="connsiteX1" fmla="*/ 703152 w 1566969"/>
              <a:gd name="connsiteY1" fmla="*/ 3935 h 940256"/>
              <a:gd name="connsiteX2" fmla="*/ 1415660 w 1566969"/>
              <a:gd name="connsiteY2" fmla="*/ 578829 h 940256"/>
              <a:gd name="connsiteX3" fmla="*/ 1566969 w 1566969"/>
              <a:gd name="connsiteY3" fmla="*/ 528028 h 940256"/>
              <a:gd name="connsiteX4" fmla="*/ 1426843 w 1566969"/>
              <a:gd name="connsiteY4" fmla="*/ 940256 h 940256"/>
              <a:gd name="connsiteX5" fmla="*/ 916925 w 1566969"/>
              <a:gd name="connsiteY5" fmla="*/ 782028 h 940256"/>
              <a:gd name="connsiteX6" fmla="*/ 1154977 w 1566969"/>
              <a:gd name="connsiteY6" fmla="*/ 674078 h 940256"/>
              <a:gd name="connsiteX7" fmla="*/ 632290 w 1566969"/>
              <a:gd name="connsiteY7" fmla="*/ 230388 h 940256"/>
              <a:gd name="connsiteX8" fmla="*/ 0 w 1566969"/>
              <a:gd name="connsiteY8" fmla="*/ 829766 h 940256"/>
              <a:gd name="connsiteX0" fmla="*/ 0 w 1566969"/>
              <a:gd name="connsiteY0" fmla="*/ 830965 h 941455"/>
              <a:gd name="connsiteX1" fmla="*/ 703152 w 1566969"/>
              <a:gd name="connsiteY1" fmla="*/ 5134 h 941455"/>
              <a:gd name="connsiteX2" fmla="*/ 1415660 w 1566969"/>
              <a:gd name="connsiteY2" fmla="*/ 580028 h 941455"/>
              <a:gd name="connsiteX3" fmla="*/ 1566969 w 1566969"/>
              <a:gd name="connsiteY3" fmla="*/ 529227 h 941455"/>
              <a:gd name="connsiteX4" fmla="*/ 1426843 w 1566969"/>
              <a:gd name="connsiteY4" fmla="*/ 941455 h 941455"/>
              <a:gd name="connsiteX5" fmla="*/ 916925 w 1566969"/>
              <a:gd name="connsiteY5" fmla="*/ 783227 h 941455"/>
              <a:gd name="connsiteX6" fmla="*/ 1154977 w 1566969"/>
              <a:gd name="connsiteY6" fmla="*/ 675277 h 941455"/>
              <a:gd name="connsiteX7" fmla="*/ 632290 w 1566969"/>
              <a:gd name="connsiteY7" fmla="*/ 231587 h 941455"/>
              <a:gd name="connsiteX8" fmla="*/ 0 w 1566969"/>
              <a:gd name="connsiteY8" fmla="*/ 830965 h 941455"/>
              <a:gd name="connsiteX0" fmla="*/ 0 w 1566969"/>
              <a:gd name="connsiteY0" fmla="*/ 832452 h 942942"/>
              <a:gd name="connsiteX1" fmla="*/ 703152 w 1566969"/>
              <a:gd name="connsiteY1" fmla="*/ 6621 h 942942"/>
              <a:gd name="connsiteX2" fmla="*/ 1415660 w 1566969"/>
              <a:gd name="connsiteY2" fmla="*/ 581515 h 942942"/>
              <a:gd name="connsiteX3" fmla="*/ 1566969 w 1566969"/>
              <a:gd name="connsiteY3" fmla="*/ 530714 h 942942"/>
              <a:gd name="connsiteX4" fmla="*/ 1426843 w 1566969"/>
              <a:gd name="connsiteY4" fmla="*/ 942942 h 942942"/>
              <a:gd name="connsiteX5" fmla="*/ 916925 w 1566969"/>
              <a:gd name="connsiteY5" fmla="*/ 784714 h 942942"/>
              <a:gd name="connsiteX6" fmla="*/ 1154977 w 1566969"/>
              <a:gd name="connsiteY6" fmla="*/ 676764 h 942942"/>
              <a:gd name="connsiteX7" fmla="*/ 632290 w 1566969"/>
              <a:gd name="connsiteY7" fmla="*/ 233074 h 942942"/>
              <a:gd name="connsiteX8" fmla="*/ 0 w 1566969"/>
              <a:gd name="connsiteY8" fmla="*/ 832452 h 942942"/>
              <a:gd name="connsiteX0" fmla="*/ 0 w 1566969"/>
              <a:gd name="connsiteY0" fmla="*/ 830633 h 941123"/>
              <a:gd name="connsiteX1" fmla="*/ 703152 w 1566969"/>
              <a:gd name="connsiteY1" fmla="*/ 4802 h 941123"/>
              <a:gd name="connsiteX2" fmla="*/ 1415660 w 1566969"/>
              <a:gd name="connsiteY2" fmla="*/ 579696 h 941123"/>
              <a:gd name="connsiteX3" fmla="*/ 1566969 w 1566969"/>
              <a:gd name="connsiteY3" fmla="*/ 528895 h 941123"/>
              <a:gd name="connsiteX4" fmla="*/ 1426843 w 1566969"/>
              <a:gd name="connsiteY4" fmla="*/ 941123 h 941123"/>
              <a:gd name="connsiteX5" fmla="*/ 916925 w 1566969"/>
              <a:gd name="connsiteY5" fmla="*/ 782895 h 941123"/>
              <a:gd name="connsiteX6" fmla="*/ 1154977 w 1566969"/>
              <a:gd name="connsiteY6" fmla="*/ 674945 h 941123"/>
              <a:gd name="connsiteX7" fmla="*/ 632290 w 1566969"/>
              <a:gd name="connsiteY7" fmla="*/ 231255 h 941123"/>
              <a:gd name="connsiteX8" fmla="*/ 0 w 1566969"/>
              <a:gd name="connsiteY8" fmla="*/ 830633 h 941123"/>
              <a:gd name="connsiteX0" fmla="*/ 0 w 1566969"/>
              <a:gd name="connsiteY0" fmla="*/ 830338 h 940828"/>
              <a:gd name="connsiteX1" fmla="*/ 703152 w 1566969"/>
              <a:gd name="connsiteY1" fmla="*/ 4507 h 940828"/>
              <a:gd name="connsiteX2" fmla="*/ 1415660 w 1566969"/>
              <a:gd name="connsiteY2" fmla="*/ 579401 h 940828"/>
              <a:gd name="connsiteX3" fmla="*/ 1566969 w 1566969"/>
              <a:gd name="connsiteY3" fmla="*/ 528600 h 940828"/>
              <a:gd name="connsiteX4" fmla="*/ 1426843 w 1566969"/>
              <a:gd name="connsiteY4" fmla="*/ 940828 h 940828"/>
              <a:gd name="connsiteX5" fmla="*/ 916925 w 1566969"/>
              <a:gd name="connsiteY5" fmla="*/ 782600 h 940828"/>
              <a:gd name="connsiteX6" fmla="*/ 1154977 w 1566969"/>
              <a:gd name="connsiteY6" fmla="*/ 674650 h 940828"/>
              <a:gd name="connsiteX7" fmla="*/ 632290 w 1566969"/>
              <a:gd name="connsiteY7" fmla="*/ 230960 h 940828"/>
              <a:gd name="connsiteX8" fmla="*/ 0 w 1566969"/>
              <a:gd name="connsiteY8" fmla="*/ 830338 h 940828"/>
              <a:gd name="connsiteX0" fmla="*/ 0 w 1630469"/>
              <a:gd name="connsiteY0" fmla="*/ 830338 h 940828"/>
              <a:gd name="connsiteX1" fmla="*/ 703152 w 1630469"/>
              <a:gd name="connsiteY1" fmla="*/ 4507 h 940828"/>
              <a:gd name="connsiteX2" fmla="*/ 1415660 w 1630469"/>
              <a:gd name="connsiteY2" fmla="*/ 579401 h 940828"/>
              <a:gd name="connsiteX3" fmla="*/ 1630469 w 1630469"/>
              <a:gd name="connsiteY3" fmla="*/ 509550 h 940828"/>
              <a:gd name="connsiteX4" fmla="*/ 1426843 w 1630469"/>
              <a:gd name="connsiteY4" fmla="*/ 940828 h 940828"/>
              <a:gd name="connsiteX5" fmla="*/ 916925 w 1630469"/>
              <a:gd name="connsiteY5" fmla="*/ 782600 h 940828"/>
              <a:gd name="connsiteX6" fmla="*/ 1154977 w 1630469"/>
              <a:gd name="connsiteY6" fmla="*/ 674650 h 940828"/>
              <a:gd name="connsiteX7" fmla="*/ 632290 w 1630469"/>
              <a:gd name="connsiteY7" fmla="*/ 230960 h 940828"/>
              <a:gd name="connsiteX8" fmla="*/ 0 w 1630469"/>
              <a:gd name="connsiteY8" fmla="*/ 830338 h 940828"/>
              <a:gd name="connsiteX0" fmla="*/ 0 w 1630469"/>
              <a:gd name="connsiteY0" fmla="*/ 830338 h 1105928"/>
              <a:gd name="connsiteX1" fmla="*/ 703152 w 1630469"/>
              <a:gd name="connsiteY1" fmla="*/ 4507 h 1105928"/>
              <a:gd name="connsiteX2" fmla="*/ 1415660 w 1630469"/>
              <a:gd name="connsiteY2" fmla="*/ 579401 h 1105928"/>
              <a:gd name="connsiteX3" fmla="*/ 1630469 w 1630469"/>
              <a:gd name="connsiteY3" fmla="*/ 509550 h 1105928"/>
              <a:gd name="connsiteX4" fmla="*/ 1426843 w 1630469"/>
              <a:gd name="connsiteY4" fmla="*/ 1105928 h 1105928"/>
              <a:gd name="connsiteX5" fmla="*/ 916925 w 1630469"/>
              <a:gd name="connsiteY5" fmla="*/ 782600 h 1105928"/>
              <a:gd name="connsiteX6" fmla="*/ 1154977 w 1630469"/>
              <a:gd name="connsiteY6" fmla="*/ 674650 h 1105928"/>
              <a:gd name="connsiteX7" fmla="*/ 632290 w 1630469"/>
              <a:gd name="connsiteY7" fmla="*/ 230960 h 1105928"/>
              <a:gd name="connsiteX8" fmla="*/ 0 w 1630469"/>
              <a:gd name="connsiteY8" fmla="*/ 830338 h 1105928"/>
              <a:gd name="connsiteX0" fmla="*/ 0 w 1630469"/>
              <a:gd name="connsiteY0" fmla="*/ 830338 h 1042428"/>
              <a:gd name="connsiteX1" fmla="*/ 703152 w 1630469"/>
              <a:gd name="connsiteY1" fmla="*/ 4507 h 1042428"/>
              <a:gd name="connsiteX2" fmla="*/ 1415660 w 1630469"/>
              <a:gd name="connsiteY2" fmla="*/ 579401 h 1042428"/>
              <a:gd name="connsiteX3" fmla="*/ 1630469 w 1630469"/>
              <a:gd name="connsiteY3" fmla="*/ 509550 h 1042428"/>
              <a:gd name="connsiteX4" fmla="*/ 1464943 w 1630469"/>
              <a:gd name="connsiteY4" fmla="*/ 1042428 h 1042428"/>
              <a:gd name="connsiteX5" fmla="*/ 916925 w 1630469"/>
              <a:gd name="connsiteY5" fmla="*/ 782600 h 1042428"/>
              <a:gd name="connsiteX6" fmla="*/ 1154977 w 1630469"/>
              <a:gd name="connsiteY6" fmla="*/ 674650 h 1042428"/>
              <a:gd name="connsiteX7" fmla="*/ 632290 w 1630469"/>
              <a:gd name="connsiteY7" fmla="*/ 230960 h 1042428"/>
              <a:gd name="connsiteX8" fmla="*/ 0 w 1630469"/>
              <a:gd name="connsiteY8" fmla="*/ 830338 h 1042428"/>
              <a:gd name="connsiteX0" fmla="*/ 0 w 1630469"/>
              <a:gd name="connsiteY0" fmla="*/ 830338 h 1080528"/>
              <a:gd name="connsiteX1" fmla="*/ 703152 w 1630469"/>
              <a:gd name="connsiteY1" fmla="*/ 4507 h 1080528"/>
              <a:gd name="connsiteX2" fmla="*/ 1415660 w 1630469"/>
              <a:gd name="connsiteY2" fmla="*/ 579401 h 1080528"/>
              <a:gd name="connsiteX3" fmla="*/ 1630469 w 1630469"/>
              <a:gd name="connsiteY3" fmla="*/ 509550 h 1080528"/>
              <a:gd name="connsiteX4" fmla="*/ 1464943 w 1630469"/>
              <a:gd name="connsiteY4" fmla="*/ 1080528 h 1080528"/>
              <a:gd name="connsiteX5" fmla="*/ 916925 w 1630469"/>
              <a:gd name="connsiteY5" fmla="*/ 782600 h 1080528"/>
              <a:gd name="connsiteX6" fmla="*/ 1154977 w 1630469"/>
              <a:gd name="connsiteY6" fmla="*/ 674650 h 1080528"/>
              <a:gd name="connsiteX7" fmla="*/ 632290 w 1630469"/>
              <a:gd name="connsiteY7" fmla="*/ 230960 h 1080528"/>
              <a:gd name="connsiteX8" fmla="*/ 0 w 1630469"/>
              <a:gd name="connsiteY8" fmla="*/ 830338 h 1080528"/>
              <a:gd name="connsiteX0" fmla="*/ 0 w 1630469"/>
              <a:gd name="connsiteY0" fmla="*/ 835869 h 1086059"/>
              <a:gd name="connsiteX1" fmla="*/ 703152 w 1630469"/>
              <a:gd name="connsiteY1" fmla="*/ 10038 h 1086059"/>
              <a:gd name="connsiteX2" fmla="*/ 1415660 w 1630469"/>
              <a:gd name="connsiteY2" fmla="*/ 584932 h 1086059"/>
              <a:gd name="connsiteX3" fmla="*/ 1630469 w 1630469"/>
              <a:gd name="connsiteY3" fmla="*/ 515081 h 1086059"/>
              <a:gd name="connsiteX4" fmla="*/ 1464943 w 1630469"/>
              <a:gd name="connsiteY4" fmla="*/ 1086059 h 1086059"/>
              <a:gd name="connsiteX5" fmla="*/ 916925 w 1630469"/>
              <a:gd name="connsiteY5" fmla="*/ 788131 h 1086059"/>
              <a:gd name="connsiteX6" fmla="*/ 1154977 w 1630469"/>
              <a:gd name="connsiteY6" fmla="*/ 680181 h 1086059"/>
              <a:gd name="connsiteX7" fmla="*/ 632290 w 1630469"/>
              <a:gd name="connsiteY7" fmla="*/ 236491 h 1086059"/>
              <a:gd name="connsiteX8" fmla="*/ 0 w 1630469"/>
              <a:gd name="connsiteY8" fmla="*/ 835869 h 1086059"/>
              <a:gd name="connsiteX0" fmla="*/ 0 w 1630469"/>
              <a:gd name="connsiteY0" fmla="*/ 834355 h 1084545"/>
              <a:gd name="connsiteX1" fmla="*/ 703152 w 1630469"/>
              <a:gd name="connsiteY1" fmla="*/ 8524 h 1084545"/>
              <a:gd name="connsiteX2" fmla="*/ 1415660 w 1630469"/>
              <a:gd name="connsiteY2" fmla="*/ 583418 h 1084545"/>
              <a:gd name="connsiteX3" fmla="*/ 1630469 w 1630469"/>
              <a:gd name="connsiteY3" fmla="*/ 513567 h 1084545"/>
              <a:gd name="connsiteX4" fmla="*/ 1464943 w 1630469"/>
              <a:gd name="connsiteY4" fmla="*/ 1084545 h 1084545"/>
              <a:gd name="connsiteX5" fmla="*/ 916925 w 1630469"/>
              <a:gd name="connsiteY5" fmla="*/ 786617 h 1084545"/>
              <a:gd name="connsiteX6" fmla="*/ 1154977 w 1630469"/>
              <a:gd name="connsiteY6" fmla="*/ 678667 h 1084545"/>
              <a:gd name="connsiteX7" fmla="*/ 632290 w 1630469"/>
              <a:gd name="connsiteY7" fmla="*/ 234977 h 1084545"/>
              <a:gd name="connsiteX8" fmla="*/ 0 w 1630469"/>
              <a:gd name="connsiteY8" fmla="*/ 834355 h 1084545"/>
              <a:gd name="connsiteX0" fmla="*/ 0 w 1630469"/>
              <a:gd name="connsiteY0" fmla="*/ 828167 h 1078357"/>
              <a:gd name="connsiteX1" fmla="*/ 601552 w 1630469"/>
              <a:gd name="connsiteY1" fmla="*/ 8686 h 1078357"/>
              <a:gd name="connsiteX2" fmla="*/ 1415660 w 1630469"/>
              <a:gd name="connsiteY2" fmla="*/ 577230 h 1078357"/>
              <a:gd name="connsiteX3" fmla="*/ 1630469 w 1630469"/>
              <a:gd name="connsiteY3" fmla="*/ 507379 h 1078357"/>
              <a:gd name="connsiteX4" fmla="*/ 1464943 w 1630469"/>
              <a:gd name="connsiteY4" fmla="*/ 1078357 h 1078357"/>
              <a:gd name="connsiteX5" fmla="*/ 916925 w 1630469"/>
              <a:gd name="connsiteY5" fmla="*/ 780429 h 1078357"/>
              <a:gd name="connsiteX6" fmla="*/ 1154977 w 1630469"/>
              <a:gd name="connsiteY6" fmla="*/ 672479 h 1078357"/>
              <a:gd name="connsiteX7" fmla="*/ 632290 w 1630469"/>
              <a:gd name="connsiteY7" fmla="*/ 228789 h 1078357"/>
              <a:gd name="connsiteX8" fmla="*/ 0 w 1630469"/>
              <a:gd name="connsiteY8" fmla="*/ 828167 h 1078357"/>
              <a:gd name="connsiteX0" fmla="*/ 0 w 1630469"/>
              <a:gd name="connsiteY0" fmla="*/ 828167 h 1078357"/>
              <a:gd name="connsiteX1" fmla="*/ 620602 w 1630469"/>
              <a:gd name="connsiteY1" fmla="*/ 8686 h 1078357"/>
              <a:gd name="connsiteX2" fmla="*/ 1415660 w 1630469"/>
              <a:gd name="connsiteY2" fmla="*/ 577230 h 1078357"/>
              <a:gd name="connsiteX3" fmla="*/ 1630469 w 1630469"/>
              <a:gd name="connsiteY3" fmla="*/ 507379 h 1078357"/>
              <a:gd name="connsiteX4" fmla="*/ 1464943 w 1630469"/>
              <a:gd name="connsiteY4" fmla="*/ 1078357 h 1078357"/>
              <a:gd name="connsiteX5" fmla="*/ 916925 w 1630469"/>
              <a:gd name="connsiteY5" fmla="*/ 780429 h 1078357"/>
              <a:gd name="connsiteX6" fmla="*/ 1154977 w 1630469"/>
              <a:gd name="connsiteY6" fmla="*/ 672479 h 1078357"/>
              <a:gd name="connsiteX7" fmla="*/ 632290 w 1630469"/>
              <a:gd name="connsiteY7" fmla="*/ 228789 h 1078357"/>
              <a:gd name="connsiteX8" fmla="*/ 0 w 1630469"/>
              <a:gd name="connsiteY8" fmla="*/ 828167 h 1078357"/>
              <a:gd name="connsiteX0" fmla="*/ 0 w 1630469"/>
              <a:gd name="connsiteY0" fmla="*/ 826712 h 1076902"/>
              <a:gd name="connsiteX1" fmla="*/ 620602 w 1630469"/>
              <a:gd name="connsiteY1" fmla="*/ 7231 h 1076902"/>
              <a:gd name="connsiteX2" fmla="*/ 1415660 w 1630469"/>
              <a:gd name="connsiteY2" fmla="*/ 575775 h 1076902"/>
              <a:gd name="connsiteX3" fmla="*/ 1630469 w 1630469"/>
              <a:gd name="connsiteY3" fmla="*/ 505924 h 1076902"/>
              <a:gd name="connsiteX4" fmla="*/ 1464943 w 1630469"/>
              <a:gd name="connsiteY4" fmla="*/ 1076902 h 1076902"/>
              <a:gd name="connsiteX5" fmla="*/ 916925 w 1630469"/>
              <a:gd name="connsiteY5" fmla="*/ 778974 h 1076902"/>
              <a:gd name="connsiteX6" fmla="*/ 1154977 w 1630469"/>
              <a:gd name="connsiteY6" fmla="*/ 671024 h 1076902"/>
              <a:gd name="connsiteX7" fmla="*/ 632290 w 1630469"/>
              <a:gd name="connsiteY7" fmla="*/ 227334 h 1076902"/>
              <a:gd name="connsiteX8" fmla="*/ 0 w 1630469"/>
              <a:gd name="connsiteY8" fmla="*/ 826712 h 1076902"/>
              <a:gd name="connsiteX0" fmla="*/ 0 w 1630469"/>
              <a:gd name="connsiteY0" fmla="*/ 826712 h 1076902"/>
              <a:gd name="connsiteX1" fmla="*/ 620602 w 1630469"/>
              <a:gd name="connsiteY1" fmla="*/ 7231 h 1076902"/>
              <a:gd name="connsiteX2" fmla="*/ 1415660 w 1630469"/>
              <a:gd name="connsiteY2" fmla="*/ 575775 h 1076902"/>
              <a:gd name="connsiteX3" fmla="*/ 1630469 w 1630469"/>
              <a:gd name="connsiteY3" fmla="*/ 505924 h 1076902"/>
              <a:gd name="connsiteX4" fmla="*/ 1464943 w 1630469"/>
              <a:gd name="connsiteY4" fmla="*/ 1076902 h 1076902"/>
              <a:gd name="connsiteX5" fmla="*/ 916925 w 1630469"/>
              <a:gd name="connsiteY5" fmla="*/ 778974 h 1076902"/>
              <a:gd name="connsiteX6" fmla="*/ 1154977 w 1630469"/>
              <a:gd name="connsiteY6" fmla="*/ 671024 h 1076902"/>
              <a:gd name="connsiteX7" fmla="*/ 632290 w 1630469"/>
              <a:gd name="connsiteY7" fmla="*/ 227334 h 1076902"/>
              <a:gd name="connsiteX8" fmla="*/ 0 w 1630469"/>
              <a:gd name="connsiteY8" fmla="*/ 826712 h 1076902"/>
              <a:gd name="connsiteX0" fmla="*/ 0 w 1630469"/>
              <a:gd name="connsiteY0" fmla="*/ 826712 h 1076902"/>
              <a:gd name="connsiteX1" fmla="*/ 620602 w 1630469"/>
              <a:gd name="connsiteY1" fmla="*/ 7231 h 1076902"/>
              <a:gd name="connsiteX2" fmla="*/ 1415660 w 1630469"/>
              <a:gd name="connsiteY2" fmla="*/ 575775 h 1076902"/>
              <a:gd name="connsiteX3" fmla="*/ 1630469 w 1630469"/>
              <a:gd name="connsiteY3" fmla="*/ 505924 h 1076902"/>
              <a:gd name="connsiteX4" fmla="*/ 1464943 w 1630469"/>
              <a:gd name="connsiteY4" fmla="*/ 1076902 h 1076902"/>
              <a:gd name="connsiteX5" fmla="*/ 916925 w 1630469"/>
              <a:gd name="connsiteY5" fmla="*/ 778974 h 1076902"/>
              <a:gd name="connsiteX6" fmla="*/ 1154977 w 1630469"/>
              <a:gd name="connsiteY6" fmla="*/ 671024 h 1076902"/>
              <a:gd name="connsiteX7" fmla="*/ 632290 w 1630469"/>
              <a:gd name="connsiteY7" fmla="*/ 227334 h 1076902"/>
              <a:gd name="connsiteX8" fmla="*/ 0 w 1630469"/>
              <a:gd name="connsiteY8" fmla="*/ 826712 h 107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0469" h="1076902">
                <a:moveTo>
                  <a:pt x="0" y="826712"/>
                </a:moveTo>
                <a:cubicBezTo>
                  <a:pt x="95419" y="405853"/>
                  <a:pt x="264009" y="61754"/>
                  <a:pt x="620602" y="7231"/>
                </a:cubicBezTo>
                <a:cubicBezTo>
                  <a:pt x="977195" y="-47292"/>
                  <a:pt x="1342067" y="212819"/>
                  <a:pt x="1415660" y="575775"/>
                </a:cubicBezTo>
                <a:lnTo>
                  <a:pt x="1630469" y="505924"/>
                </a:lnTo>
                <a:lnTo>
                  <a:pt x="1464943" y="1076902"/>
                </a:lnTo>
                <a:lnTo>
                  <a:pt x="916925" y="778974"/>
                </a:lnTo>
                <a:lnTo>
                  <a:pt x="1154977" y="671024"/>
                </a:lnTo>
                <a:cubicBezTo>
                  <a:pt x="1062872" y="454507"/>
                  <a:pt x="817122" y="233674"/>
                  <a:pt x="632290" y="227334"/>
                </a:cubicBezTo>
                <a:cubicBezTo>
                  <a:pt x="410372" y="236772"/>
                  <a:pt x="304631" y="319201"/>
                  <a:pt x="0" y="826712"/>
                </a:cubicBezTo>
                <a:close/>
              </a:path>
            </a:pathLst>
          </a:custGeom>
          <a:gradFill>
            <a:gsLst>
              <a:gs pos="417">
                <a:srgbClr val="489C58"/>
              </a:gs>
              <a:gs pos="12000">
                <a:srgbClr val="58D267"/>
              </a:gs>
              <a:gs pos="18000">
                <a:srgbClr val="428C4B"/>
              </a:gs>
              <a:gs pos="100000">
                <a:srgbClr val="175F23"/>
              </a:gs>
              <a:gs pos="35000">
                <a:srgbClr val="54D66A"/>
              </a:gs>
            </a:gsLst>
            <a:lin ang="30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5886833" y="2906353"/>
            <a:ext cx="3023170" cy="1045291"/>
          </a:xfrm>
          <a:prstGeom prst="wedgeRoundRectCallout">
            <a:avLst>
              <a:gd name="adj1" fmla="val 24836"/>
              <a:gd name="adj2" fmla="val 95765"/>
              <a:gd name="adj3" fmla="val 16667"/>
            </a:avLst>
          </a:prstGeom>
          <a:gradFill>
            <a:gsLst>
              <a:gs pos="417">
                <a:srgbClr val="489C58"/>
              </a:gs>
              <a:gs pos="12000">
                <a:srgbClr val="58D267">
                  <a:lumMod val="57000"/>
                </a:srgbClr>
              </a:gs>
              <a:gs pos="18000">
                <a:srgbClr val="428C4B"/>
              </a:gs>
              <a:gs pos="100000">
                <a:srgbClr val="175F23"/>
              </a:gs>
              <a:gs pos="35000">
                <a:srgbClr val="54D66A">
                  <a:lumMod val="75000"/>
                </a:srgbClr>
              </a:gs>
            </a:gsLst>
            <a:lin ang="30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既存の</a:t>
            </a:r>
            <a:r>
              <a:rPr lang="en-US" altLang="ja-JP" sz="1200" dirty="0" smtClean="0">
                <a:solidFill>
                  <a:schemeClr val="bg1"/>
                </a:solidFill>
              </a:rPr>
              <a:t>Controller</a:t>
            </a:r>
            <a:r>
              <a:rPr lang="ja-JP" altLang="en-US" sz="1200" dirty="0" smtClean="0">
                <a:solidFill>
                  <a:schemeClr val="bg1"/>
                </a:solidFill>
              </a:rPr>
              <a:t>に合わせて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Hardware </a:t>
            </a:r>
            <a:r>
              <a:rPr lang="en-US" altLang="ja-JP" sz="1200" dirty="0">
                <a:solidFill>
                  <a:schemeClr val="bg1"/>
                </a:solidFill>
              </a:rPr>
              <a:t>Resource Interface</a:t>
            </a:r>
            <a:r>
              <a:rPr lang="ja-JP" altLang="en-US" sz="1200" dirty="0" smtClean="0">
                <a:solidFill>
                  <a:schemeClr val="bg1"/>
                </a:solidFill>
              </a:rPr>
              <a:t>を指定する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指定した</a:t>
            </a:r>
            <a:r>
              <a:rPr lang="en-US" altLang="ja-JP" sz="1200" dirty="0">
                <a:solidFill>
                  <a:schemeClr val="bg1"/>
                </a:solidFill>
              </a:rPr>
              <a:t>Hardware Resource Interface</a:t>
            </a:r>
            <a:r>
              <a:rPr lang="ja-JP" altLang="en-US" sz="1200" dirty="0" smtClean="0">
                <a:solidFill>
                  <a:schemeClr val="bg1"/>
                </a:solidFill>
              </a:rPr>
              <a:t>に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合わせて</a:t>
            </a:r>
            <a:r>
              <a:rPr lang="en-US" altLang="ja-JP" sz="1200" dirty="0" smtClean="0">
                <a:solidFill>
                  <a:schemeClr val="bg1"/>
                </a:solidFill>
              </a:rPr>
              <a:t>Controller</a:t>
            </a:r>
            <a:r>
              <a:rPr lang="ja-JP" altLang="en-US" sz="1200" dirty="0" smtClean="0">
                <a:solidFill>
                  <a:schemeClr val="bg1"/>
                </a:solidFill>
              </a:rPr>
              <a:t>を実装する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5479799" y="1730692"/>
            <a:ext cx="2916806" cy="464183"/>
          </a:xfrm>
          <a:prstGeom prst="wedgeRoundRectCallout">
            <a:avLst>
              <a:gd name="adj1" fmla="val -78780"/>
              <a:gd name="adj2" fmla="val 74702"/>
              <a:gd name="adj3" fmla="val 16667"/>
            </a:avLst>
          </a:prstGeom>
          <a:gradFill>
            <a:gsLst>
              <a:gs pos="417">
                <a:srgbClr val="489C58"/>
              </a:gs>
              <a:gs pos="12000">
                <a:srgbClr val="58D267">
                  <a:lumMod val="57000"/>
                </a:srgbClr>
              </a:gs>
              <a:gs pos="18000">
                <a:srgbClr val="428C4B"/>
              </a:gs>
              <a:gs pos="100000">
                <a:srgbClr val="175F23"/>
              </a:gs>
              <a:gs pos="35000">
                <a:srgbClr val="54D66A">
                  <a:lumMod val="75000"/>
                </a:srgbClr>
              </a:gs>
            </a:gsLst>
            <a:lin ang="30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パラメータサーバの情報をもとに，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Hardware Resource Interface `</a:t>
            </a:r>
            <a:r>
              <a:rPr lang="ja-JP" altLang="en-US" sz="1200" dirty="0" err="1" smtClean="0">
                <a:solidFill>
                  <a:schemeClr val="bg1"/>
                </a:solidFill>
              </a:rPr>
              <a:t>を登</a:t>
            </a:r>
            <a:r>
              <a:rPr lang="ja-JP" altLang="en-US" sz="1200" dirty="0" smtClean="0">
                <a:solidFill>
                  <a:schemeClr val="bg1"/>
                </a:solidFill>
              </a:rPr>
              <a:t>録する．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2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2532062" y="1578292"/>
            <a:ext cx="884555" cy="4445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473642" y="2097722"/>
            <a:ext cx="1016635" cy="53276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91267" y="1465262"/>
            <a:ext cx="672465" cy="16700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918584" y="4061142"/>
            <a:ext cx="4311016" cy="1920557"/>
          </a:xfrm>
          <a:prstGeom prst="rect">
            <a:avLst/>
          </a:prstGeom>
          <a:noFill/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1" name="右矢印 14"/>
          <p:cNvSpPr/>
          <p:nvPr/>
        </p:nvSpPr>
        <p:spPr>
          <a:xfrm rot="2542714">
            <a:off x="3415186" y="4420525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5857248" y="5870710"/>
            <a:ext cx="2372352" cy="612648"/>
          </a:xfrm>
          <a:prstGeom prst="wedgeRoundRectCallout">
            <a:avLst>
              <a:gd name="adj1" fmla="val -9468"/>
              <a:gd name="adj2" fmla="val -101264"/>
              <a:gd name="adj3" fmla="val 16667"/>
            </a:avLst>
          </a:pr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position_controllers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JointTrajectoryController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7736530" y="4061142"/>
            <a:ext cx="2303137" cy="612648"/>
          </a:xfrm>
          <a:prstGeom prst="wedgeRoundRectCallout">
            <a:avLst>
              <a:gd name="adj1" fmla="val -61931"/>
              <a:gd name="adj2" fmla="val 10676"/>
              <a:gd name="adj3" fmla="val 16667"/>
            </a:avLst>
          </a:pr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hardware_interface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PositionJointInterface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87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2389185" y="981075"/>
            <a:ext cx="5848607" cy="3652838"/>
          </a:xfrm>
          <a:custGeom>
            <a:avLst/>
            <a:gdLst>
              <a:gd name="connsiteX0" fmla="*/ 38100 w 6172200"/>
              <a:gd name="connsiteY0" fmla="*/ 0 h 3657600"/>
              <a:gd name="connsiteX1" fmla="*/ 3733800 w 6172200"/>
              <a:gd name="connsiteY1" fmla="*/ 0 h 3657600"/>
              <a:gd name="connsiteX2" fmla="*/ 3724275 w 6172200"/>
              <a:gd name="connsiteY2" fmla="*/ 2962275 h 3657600"/>
              <a:gd name="connsiteX3" fmla="*/ 6172200 w 6172200"/>
              <a:gd name="connsiteY3" fmla="*/ 2971800 h 3657600"/>
              <a:gd name="connsiteX4" fmla="*/ 6172200 w 6172200"/>
              <a:gd name="connsiteY4" fmla="*/ 3638550 h 3657600"/>
              <a:gd name="connsiteX5" fmla="*/ 2057400 w 6172200"/>
              <a:gd name="connsiteY5" fmla="*/ 3657600 h 3657600"/>
              <a:gd name="connsiteX6" fmla="*/ 2066925 w 6172200"/>
              <a:gd name="connsiteY6" fmla="*/ 2886075 h 3657600"/>
              <a:gd name="connsiteX7" fmla="*/ 0 w 6172200"/>
              <a:gd name="connsiteY7" fmla="*/ 2895600 h 3657600"/>
              <a:gd name="connsiteX8" fmla="*/ 38100 w 6172200"/>
              <a:gd name="connsiteY8" fmla="*/ 0 h 3657600"/>
              <a:gd name="connsiteX0" fmla="*/ 12700 w 6146800"/>
              <a:gd name="connsiteY0" fmla="*/ 0 h 3657600"/>
              <a:gd name="connsiteX1" fmla="*/ 3708400 w 6146800"/>
              <a:gd name="connsiteY1" fmla="*/ 0 h 3657600"/>
              <a:gd name="connsiteX2" fmla="*/ 3698875 w 6146800"/>
              <a:gd name="connsiteY2" fmla="*/ 2962275 h 3657600"/>
              <a:gd name="connsiteX3" fmla="*/ 6146800 w 6146800"/>
              <a:gd name="connsiteY3" fmla="*/ 2971800 h 3657600"/>
              <a:gd name="connsiteX4" fmla="*/ 6146800 w 6146800"/>
              <a:gd name="connsiteY4" fmla="*/ 3638550 h 3657600"/>
              <a:gd name="connsiteX5" fmla="*/ 2032000 w 6146800"/>
              <a:gd name="connsiteY5" fmla="*/ 3657600 h 3657600"/>
              <a:gd name="connsiteX6" fmla="*/ 2041525 w 6146800"/>
              <a:gd name="connsiteY6" fmla="*/ 2886075 h 3657600"/>
              <a:gd name="connsiteX7" fmla="*/ 0 w 6146800"/>
              <a:gd name="connsiteY7" fmla="*/ 2889250 h 3657600"/>
              <a:gd name="connsiteX8" fmla="*/ 12700 w 6146800"/>
              <a:gd name="connsiteY8" fmla="*/ 0 h 3657600"/>
              <a:gd name="connsiteX0" fmla="*/ 3175 w 6137275"/>
              <a:gd name="connsiteY0" fmla="*/ 0 h 3657600"/>
              <a:gd name="connsiteX1" fmla="*/ 3698875 w 6137275"/>
              <a:gd name="connsiteY1" fmla="*/ 0 h 3657600"/>
              <a:gd name="connsiteX2" fmla="*/ 3689350 w 6137275"/>
              <a:gd name="connsiteY2" fmla="*/ 2962275 h 3657600"/>
              <a:gd name="connsiteX3" fmla="*/ 6137275 w 6137275"/>
              <a:gd name="connsiteY3" fmla="*/ 2971800 h 3657600"/>
              <a:gd name="connsiteX4" fmla="*/ 6137275 w 6137275"/>
              <a:gd name="connsiteY4" fmla="*/ 3638550 h 3657600"/>
              <a:gd name="connsiteX5" fmla="*/ 2022475 w 6137275"/>
              <a:gd name="connsiteY5" fmla="*/ 3657600 h 3657600"/>
              <a:gd name="connsiteX6" fmla="*/ 2032000 w 6137275"/>
              <a:gd name="connsiteY6" fmla="*/ 2886075 h 3657600"/>
              <a:gd name="connsiteX7" fmla="*/ 0 w 6137275"/>
              <a:gd name="connsiteY7" fmla="*/ 2886075 h 3657600"/>
              <a:gd name="connsiteX8" fmla="*/ 3175 w 6137275"/>
              <a:gd name="connsiteY8" fmla="*/ 0 h 3657600"/>
              <a:gd name="connsiteX0" fmla="*/ 12700 w 6146800"/>
              <a:gd name="connsiteY0" fmla="*/ 0 h 3657600"/>
              <a:gd name="connsiteX1" fmla="*/ 3708400 w 6146800"/>
              <a:gd name="connsiteY1" fmla="*/ 0 h 3657600"/>
              <a:gd name="connsiteX2" fmla="*/ 3698875 w 6146800"/>
              <a:gd name="connsiteY2" fmla="*/ 2962275 h 3657600"/>
              <a:gd name="connsiteX3" fmla="*/ 6146800 w 6146800"/>
              <a:gd name="connsiteY3" fmla="*/ 2971800 h 3657600"/>
              <a:gd name="connsiteX4" fmla="*/ 6146800 w 6146800"/>
              <a:gd name="connsiteY4" fmla="*/ 3638550 h 3657600"/>
              <a:gd name="connsiteX5" fmla="*/ 2032000 w 6146800"/>
              <a:gd name="connsiteY5" fmla="*/ 3657600 h 3657600"/>
              <a:gd name="connsiteX6" fmla="*/ 2041525 w 6146800"/>
              <a:gd name="connsiteY6" fmla="*/ 2886075 h 3657600"/>
              <a:gd name="connsiteX7" fmla="*/ 0 w 6146800"/>
              <a:gd name="connsiteY7" fmla="*/ 2886075 h 3657600"/>
              <a:gd name="connsiteX8" fmla="*/ 12700 w 614680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692525 w 6140450"/>
              <a:gd name="connsiteY2" fmla="*/ 2962275 h 3657600"/>
              <a:gd name="connsiteX3" fmla="*/ 6140450 w 6140450"/>
              <a:gd name="connsiteY3" fmla="*/ 2971800 h 3657600"/>
              <a:gd name="connsiteX4" fmla="*/ 6140450 w 6140450"/>
              <a:gd name="connsiteY4" fmla="*/ 3638550 h 3657600"/>
              <a:gd name="connsiteX5" fmla="*/ 2025650 w 6140450"/>
              <a:gd name="connsiteY5" fmla="*/ 3657600 h 3657600"/>
              <a:gd name="connsiteX6" fmla="*/ 2035175 w 6140450"/>
              <a:gd name="connsiteY6" fmla="*/ 2886075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697288 w 6140450"/>
              <a:gd name="connsiteY2" fmla="*/ 2962275 h 3657600"/>
              <a:gd name="connsiteX3" fmla="*/ 6140450 w 6140450"/>
              <a:gd name="connsiteY3" fmla="*/ 2971800 h 3657600"/>
              <a:gd name="connsiteX4" fmla="*/ 6140450 w 6140450"/>
              <a:gd name="connsiteY4" fmla="*/ 3638550 h 3657600"/>
              <a:gd name="connsiteX5" fmla="*/ 2025650 w 6140450"/>
              <a:gd name="connsiteY5" fmla="*/ 3657600 h 3657600"/>
              <a:gd name="connsiteX6" fmla="*/ 2035175 w 6140450"/>
              <a:gd name="connsiteY6" fmla="*/ 2886075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40450 w 6140450"/>
              <a:gd name="connsiteY4" fmla="*/ 3638550 h 3657600"/>
              <a:gd name="connsiteX5" fmla="*/ 2025650 w 6140450"/>
              <a:gd name="connsiteY5" fmla="*/ 3657600 h 3657600"/>
              <a:gd name="connsiteX6" fmla="*/ 2035175 w 6140450"/>
              <a:gd name="connsiteY6" fmla="*/ 2886075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5688 w 6140450"/>
              <a:gd name="connsiteY4" fmla="*/ 3643313 h 3657600"/>
              <a:gd name="connsiteX5" fmla="*/ 2025650 w 6140450"/>
              <a:gd name="connsiteY5" fmla="*/ 3657600 h 3657600"/>
              <a:gd name="connsiteX6" fmla="*/ 2035175 w 6140450"/>
              <a:gd name="connsiteY6" fmla="*/ 2886075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5688 w 6140450"/>
              <a:gd name="connsiteY4" fmla="*/ 3643313 h 3657600"/>
              <a:gd name="connsiteX5" fmla="*/ 2044700 w 6140450"/>
              <a:gd name="connsiteY5" fmla="*/ 3657600 h 3657600"/>
              <a:gd name="connsiteX6" fmla="*/ 2035175 w 6140450"/>
              <a:gd name="connsiteY6" fmla="*/ 2886075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5688 w 6140450"/>
              <a:gd name="connsiteY4" fmla="*/ 3643313 h 3657600"/>
              <a:gd name="connsiteX5" fmla="*/ 2044700 w 6140450"/>
              <a:gd name="connsiteY5" fmla="*/ 3657600 h 3657600"/>
              <a:gd name="connsiteX6" fmla="*/ 2058987 w 6140450"/>
              <a:gd name="connsiteY6" fmla="*/ 2886075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5688 w 6140450"/>
              <a:gd name="connsiteY4" fmla="*/ 3643313 h 3657600"/>
              <a:gd name="connsiteX5" fmla="*/ 2044700 w 6140450"/>
              <a:gd name="connsiteY5" fmla="*/ 3657600 h 3657600"/>
              <a:gd name="connsiteX6" fmla="*/ 2049462 w 6140450"/>
              <a:gd name="connsiteY6" fmla="*/ 2889250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5688 w 6140450"/>
              <a:gd name="connsiteY4" fmla="*/ 3643313 h 3657600"/>
              <a:gd name="connsiteX5" fmla="*/ 2044700 w 6140450"/>
              <a:gd name="connsiteY5" fmla="*/ 3657600 h 3657600"/>
              <a:gd name="connsiteX6" fmla="*/ 2043112 w 6140450"/>
              <a:gd name="connsiteY6" fmla="*/ 2889250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8863 w 6140450"/>
              <a:gd name="connsiteY4" fmla="*/ 3646488 h 3657600"/>
              <a:gd name="connsiteX5" fmla="*/ 2044700 w 6140450"/>
              <a:gd name="connsiteY5" fmla="*/ 3657600 h 3657600"/>
              <a:gd name="connsiteX6" fmla="*/ 2043112 w 6140450"/>
              <a:gd name="connsiteY6" fmla="*/ 2889250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71800 h 3657600"/>
              <a:gd name="connsiteX4" fmla="*/ 6138863 w 6140450"/>
              <a:gd name="connsiteY4" fmla="*/ 3652838 h 3657600"/>
              <a:gd name="connsiteX5" fmla="*/ 2044700 w 6140450"/>
              <a:gd name="connsiteY5" fmla="*/ 3657600 h 3657600"/>
              <a:gd name="connsiteX6" fmla="*/ 2043112 w 6140450"/>
              <a:gd name="connsiteY6" fmla="*/ 2889250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7600"/>
              <a:gd name="connsiteX1" fmla="*/ 3702050 w 6140450"/>
              <a:gd name="connsiteY1" fmla="*/ 0 h 3657600"/>
              <a:gd name="connsiteX2" fmla="*/ 3702050 w 6140450"/>
              <a:gd name="connsiteY2" fmla="*/ 2962275 h 3657600"/>
              <a:gd name="connsiteX3" fmla="*/ 6140450 w 6140450"/>
              <a:gd name="connsiteY3" fmla="*/ 2968625 h 3657600"/>
              <a:gd name="connsiteX4" fmla="*/ 6138863 w 6140450"/>
              <a:gd name="connsiteY4" fmla="*/ 3652838 h 3657600"/>
              <a:gd name="connsiteX5" fmla="*/ 2044700 w 6140450"/>
              <a:gd name="connsiteY5" fmla="*/ 3657600 h 3657600"/>
              <a:gd name="connsiteX6" fmla="*/ 2043112 w 6140450"/>
              <a:gd name="connsiteY6" fmla="*/ 2889250 h 3657600"/>
              <a:gd name="connsiteX7" fmla="*/ 0 w 6140450"/>
              <a:gd name="connsiteY7" fmla="*/ 2886075 h 3657600"/>
              <a:gd name="connsiteX8" fmla="*/ 6350 w 6140450"/>
              <a:gd name="connsiteY8" fmla="*/ 0 h 3657600"/>
              <a:gd name="connsiteX0" fmla="*/ 6350 w 6140450"/>
              <a:gd name="connsiteY0" fmla="*/ 0 h 3652838"/>
              <a:gd name="connsiteX1" fmla="*/ 3702050 w 6140450"/>
              <a:gd name="connsiteY1" fmla="*/ 0 h 3652838"/>
              <a:gd name="connsiteX2" fmla="*/ 3702050 w 6140450"/>
              <a:gd name="connsiteY2" fmla="*/ 2962275 h 3652838"/>
              <a:gd name="connsiteX3" fmla="*/ 6140450 w 6140450"/>
              <a:gd name="connsiteY3" fmla="*/ 2968625 h 3652838"/>
              <a:gd name="connsiteX4" fmla="*/ 6138863 w 6140450"/>
              <a:gd name="connsiteY4" fmla="*/ 3652838 h 3652838"/>
              <a:gd name="connsiteX5" fmla="*/ 2044700 w 6140450"/>
              <a:gd name="connsiteY5" fmla="*/ 3652838 h 3652838"/>
              <a:gd name="connsiteX6" fmla="*/ 2043112 w 6140450"/>
              <a:gd name="connsiteY6" fmla="*/ 2889250 h 3652838"/>
              <a:gd name="connsiteX7" fmla="*/ 0 w 6140450"/>
              <a:gd name="connsiteY7" fmla="*/ 2886075 h 3652838"/>
              <a:gd name="connsiteX8" fmla="*/ 6350 w 6140450"/>
              <a:gd name="connsiteY8" fmla="*/ 0 h 3652838"/>
              <a:gd name="connsiteX0" fmla="*/ 6350 w 6140450"/>
              <a:gd name="connsiteY0" fmla="*/ 0 h 3652838"/>
              <a:gd name="connsiteX1" fmla="*/ 3702050 w 6140450"/>
              <a:gd name="connsiteY1" fmla="*/ 0 h 3652838"/>
              <a:gd name="connsiteX2" fmla="*/ 3702050 w 6140450"/>
              <a:gd name="connsiteY2" fmla="*/ 2962275 h 3652838"/>
              <a:gd name="connsiteX3" fmla="*/ 6140450 w 6140450"/>
              <a:gd name="connsiteY3" fmla="*/ 2968625 h 3652838"/>
              <a:gd name="connsiteX4" fmla="*/ 6138863 w 6140450"/>
              <a:gd name="connsiteY4" fmla="*/ 3652838 h 3652838"/>
              <a:gd name="connsiteX5" fmla="*/ 2044700 w 6140450"/>
              <a:gd name="connsiteY5" fmla="*/ 3652838 h 3652838"/>
              <a:gd name="connsiteX6" fmla="*/ 2040730 w 6140450"/>
              <a:gd name="connsiteY6" fmla="*/ 2894013 h 3652838"/>
              <a:gd name="connsiteX7" fmla="*/ 0 w 6140450"/>
              <a:gd name="connsiteY7" fmla="*/ 2886075 h 3652838"/>
              <a:gd name="connsiteX8" fmla="*/ 6350 w 6140450"/>
              <a:gd name="connsiteY8" fmla="*/ 0 h 3652838"/>
              <a:gd name="connsiteX0" fmla="*/ 6350 w 6140450"/>
              <a:gd name="connsiteY0" fmla="*/ 0 h 3652838"/>
              <a:gd name="connsiteX1" fmla="*/ 3702050 w 6140450"/>
              <a:gd name="connsiteY1" fmla="*/ 0 h 3652838"/>
              <a:gd name="connsiteX2" fmla="*/ 3702050 w 6140450"/>
              <a:gd name="connsiteY2" fmla="*/ 2962275 h 3652838"/>
              <a:gd name="connsiteX3" fmla="*/ 6140450 w 6140450"/>
              <a:gd name="connsiteY3" fmla="*/ 2968625 h 3652838"/>
              <a:gd name="connsiteX4" fmla="*/ 6138863 w 6140450"/>
              <a:gd name="connsiteY4" fmla="*/ 3652838 h 3652838"/>
              <a:gd name="connsiteX5" fmla="*/ 2044700 w 6140450"/>
              <a:gd name="connsiteY5" fmla="*/ 3652838 h 3652838"/>
              <a:gd name="connsiteX6" fmla="*/ 2045493 w 6140450"/>
              <a:gd name="connsiteY6" fmla="*/ 2894013 h 3652838"/>
              <a:gd name="connsiteX7" fmla="*/ 0 w 6140450"/>
              <a:gd name="connsiteY7" fmla="*/ 2886075 h 3652838"/>
              <a:gd name="connsiteX8" fmla="*/ 6350 w 6140450"/>
              <a:gd name="connsiteY8" fmla="*/ 0 h 3652838"/>
              <a:gd name="connsiteX0" fmla="*/ 6350 w 6140450"/>
              <a:gd name="connsiteY0" fmla="*/ 0 h 3652838"/>
              <a:gd name="connsiteX1" fmla="*/ 3702050 w 6140450"/>
              <a:gd name="connsiteY1" fmla="*/ 0 h 3652838"/>
              <a:gd name="connsiteX2" fmla="*/ 3702050 w 6140450"/>
              <a:gd name="connsiteY2" fmla="*/ 2962275 h 3652838"/>
              <a:gd name="connsiteX3" fmla="*/ 6140450 w 6140450"/>
              <a:gd name="connsiteY3" fmla="*/ 2968625 h 3652838"/>
              <a:gd name="connsiteX4" fmla="*/ 6138863 w 6140450"/>
              <a:gd name="connsiteY4" fmla="*/ 3652838 h 3652838"/>
              <a:gd name="connsiteX5" fmla="*/ 2044700 w 6140450"/>
              <a:gd name="connsiteY5" fmla="*/ 3652838 h 3652838"/>
              <a:gd name="connsiteX6" fmla="*/ 2045493 w 6140450"/>
              <a:gd name="connsiteY6" fmla="*/ 2891631 h 3652838"/>
              <a:gd name="connsiteX7" fmla="*/ 0 w 6140450"/>
              <a:gd name="connsiteY7" fmla="*/ 2886075 h 3652838"/>
              <a:gd name="connsiteX8" fmla="*/ 6350 w 6140450"/>
              <a:gd name="connsiteY8" fmla="*/ 0 h 3652838"/>
              <a:gd name="connsiteX0" fmla="*/ 6350 w 6140450"/>
              <a:gd name="connsiteY0" fmla="*/ 0 h 3652838"/>
              <a:gd name="connsiteX1" fmla="*/ 3702050 w 6140450"/>
              <a:gd name="connsiteY1" fmla="*/ 0 h 3652838"/>
              <a:gd name="connsiteX2" fmla="*/ 3702050 w 6140450"/>
              <a:gd name="connsiteY2" fmla="*/ 2962275 h 3652838"/>
              <a:gd name="connsiteX3" fmla="*/ 6140450 w 6140450"/>
              <a:gd name="connsiteY3" fmla="*/ 2968625 h 3652838"/>
              <a:gd name="connsiteX4" fmla="*/ 6138863 w 6140450"/>
              <a:gd name="connsiteY4" fmla="*/ 3652838 h 3652838"/>
              <a:gd name="connsiteX5" fmla="*/ 2044700 w 6140450"/>
              <a:gd name="connsiteY5" fmla="*/ 3652838 h 3652838"/>
              <a:gd name="connsiteX6" fmla="*/ 2045493 w 6140450"/>
              <a:gd name="connsiteY6" fmla="*/ 2889250 h 3652838"/>
              <a:gd name="connsiteX7" fmla="*/ 0 w 6140450"/>
              <a:gd name="connsiteY7" fmla="*/ 2886075 h 3652838"/>
              <a:gd name="connsiteX8" fmla="*/ 6350 w 6140450"/>
              <a:gd name="connsiteY8" fmla="*/ 0 h 3652838"/>
              <a:gd name="connsiteX0" fmla="*/ 6350 w 6140450"/>
              <a:gd name="connsiteY0" fmla="*/ 0 h 3652838"/>
              <a:gd name="connsiteX1" fmla="*/ 3702050 w 6140450"/>
              <a:gd name="connsiteY1" fmla="*/ 0 h 3652838"/>
              <a:gd name="connsiteX2" fmla="*/ 3702050 w 6140450"/>
              <a:gd name="connsiteY2" fmla="*/ 2962275 h 3652838"/>
              <a:gd name="connsiteX3" fmla="*/ 6140450 w 6140450"/>
              <a:gd name="connsiteY3" fmla="*/ 2968625 h 3652838"/>
              <a:gd name="connsiteX4" fmla="*/ 5848351 w 6140450"/>
              <a:gd name="connsiteY4" fmla="*/ 3652838 h 3652838"/>
              <a:gd name="connsiteX5" fmla="*/ 2044700 w 6140450"/>
              <a:gd name="connsiteY5" fmla="*/ 3652838 h 3652838"/>
              <a:gd name="connsiteX6" fmla="*/ 2045493 w 6140450"/>
              <a:gd name="connsiteY6" fmla="*/ 2889250 h 3652838"/>
              <a:gd name="connsiteX7" fmla="*/ 0 w 6140450"/>
              <a:gd name="connsiteY7" fmla="*/ 2886075 h 3652838"/>
              <a:gd name="connsiteX8" fmla="*/ 6350 w 6140450"/>
              <a:gd name="connsiteY8" fmla="*/ 0 h 3652838"/>
              <a:gd name="connsiteX0" fmla="*/ 6350 w 5848607"/>
              <a:gd name="connsiteY0" fmla="*/ 0 h 3652838"/>
              <a:gd name="connsiteX1" fmla="*/ 3702050 w 5848607"/>
              <a:gd name="connsiteY1" fmla="*/ 0 h 3652838"/>
              <a:gd name="connsiteX2" fmla="*/ 3702050 w 5848607"/>
              <a:gd name="connsiteY2" fmla="*/ 2962275 h 3652838"/>
              <a:gd name="connsiteX3" fmla="*/ 5845175 w 5848607"/>
              <a:gd name="connsiteY3" fmla="*/ 2963863 h 3652838"/>
              <a:gd name="connsiteX4" fmla="*/ 5848351 w 5848607"/>
              <a:gd name="connsiteY4" fmla="*/ 3652838 h 3652838"/>
              <a:gd name="connsiteX5" fmla="*/ 2044700 w 5848607"/>
              <a:gd name="connsiteY5" fmla="*/ 3652838 h 3652838"/>
              <a:gd name="connsiteX6" fmla="*/ 2045493 w 5848607"/>
              <a:gd name="connsiteY6" fmla="*/ 2889250 h 3652838"/>
              <a:gd name="connsiteX7" fmla="*/ 0 w 5848607"/>
              <a:gd name="connsiteY7" fmla="*/ 2886075 h 3652838"/>
              <a:gd name="connsiteX8" fmla="*/ 6350 w 5848607"/>
              <a:gd name="connsiteY8" fmla="*/ 0 h 365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607" h="3652838">
                <a:moveTo>
                  <a:pt x="6350" y="0"/>
                </a:moveTo>
                <a:lnTo>
                  <a:pt x="3702050" y="0"/>
                </a:lnTo>
                <a:cubicBezTo>
                  <a:pt x="3700463" y="987425"/>
                  <a:pt x="3703637" y="1974850"/>
                  <a:pt x="3702050" y="2962275"/>
                </a:cubicBezTo>
                <a:lnTo>
                  <a:pt x="5845175" y="2963863"/>
                </a:lnTo>
                <a:cubicBezTo>
                  <a:pt x="5843588" y="3187701"/>
                  <a:pt x="5849938" y="3429000"/>
                  <a:pt x="5848351" y="3652838"/>
                </a:cubicBezTo>
                <a:lnTo>
                  <a:pt x="2044700" y="3652838"/>
                </a:lnTo>
                <a:cubicBezTo>
                  <a:pt x="2046287" y="3396721"/>
                  <a:pt x="2043906" y="3145367"/>
                  <a:pt x="2045493" y="2889250"/>
                </a:cubicBezTo>
                <a:lnTo>
                  <a:pt x="0" y="2886075"/>
                </a:lnTo>
                <a:cubicBezTo>
                  <a:pt x="4233" y="1922992"/>
                  <a:pt x="2117" y="963083"/>
                  <a:pt x="6350" y="0"/>
                </a:cubicBezTo>
                <a:close/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918584" y="4061142"/>
            <a:ext cx="4311016" cy="1920557"/>
          </a:xfrm>
          <a:prstGeom prst="rect">
            <a:avLst/>
          </a:prstGeom>
          <a:noFill/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1" name="右矢印 14"/>
          <p:cNvSpPr/>
          <p:nvPr/>
        </p:nvSpPr>
        <p:spPr>
          <a:xfrm rot="2542714">
            <a:off x="3415186" y="4420525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584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7365" y="1418589"/>
            <a:ext cx="4680000" cy="386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rosbook_arm_description</a:t>
            </a:r>
            <a:r>
              <a:rPr lang="en-US" sz="100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</a:t>
            </a:r>
            <a:r>
              <a:rPr lang="en-US" sz="100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urdf</a:t>
            </a:r>
            <a:r>
              <a:rPr lang="en-US" sz="100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/arm/</a:t>
            </a:r>
            <a:r>
              <a:rPr lang="en-US" sz="100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arm.urdf.xacro</a:t>
            </a:r>
            <a:endParaRPr lang="ja-JP" sz="10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661671" y="1053782"/>
            <a:ext cx="0" cy="3556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18"/>
          <p:cNvSpPr txBox="1"/>
          <p:nvPr/>
        </p:nvSpPr>
        <p:spPr>
          <a:xfrm>
            <a:off x="0" y="1092834"/>
            <a:ext cx="697862" cy="3435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include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call</a:t>
            </a:r>
            <a:endParaRPr lang="ja-JP" sz="1000" kern="1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7365" y="2185352"/>
            <a:ext cx="4680000" cy="386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rosbook_arm_description/urdf/arm/arm.transmission.xacro</a:t>
            </a:r>
            <a:endParaRPr lang="ja-JP" sz="100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59766" y="1823402"/>
            <a:ext cx="3810" cy="3549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/>
          <p:cNvSpPr txBox="1"/>
          <p:nvPr/>
        </p:nvSpPr>
        <p:spPr>
          <a:xfrm>
            <a:off x="0" y="1816417"/>
            <a:ext cx="660965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include</a:t>
            </a:r>
          </a:p>
          <a:p>
            <a:pPr algn="just">
              <a:spcAft>
                <a:spcPts val="0"/>
              </a:spcAft>
            </a:pPr>
            <a:r>
              <a:rPr lang="en-US" altLang="ja-JP" sz="1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call</a:t>
            </a:r>
            <a:endParaRPr lang="ja-JP" sz="10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7862" y="374371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ロボットモデル全体を定義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7862" y="1115098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ロボットアーム部の</a:t>
            </a:r>
            <a:r>
              <a:rPr kumimoji="1" lang="en-US" altLang="ja-JP" sz="1400" dirty="0" smtClean="0"/>
              <a:t>&lt;link&gt;</a:t>
            </a:r>
            <a:r>
              <a:rPr kumimoji="1" lang="ja-JP" altLang="en-US" sz="1400" dirty="0" smtClean="0"/>
              <a:t>と</a:t>
            </a:r>
            <a:r>
              <a:rPr kumimoji="1" lang="en-US" altLang="ja-JP" sz="1400" dirty="0" smtClean="0"/>
              <a:t>&lt;joint&gt;</a:t>
            </a:r>
            <a:r>
              <a:rPr kumimoji="1" lang="ja-JP" altLang="en-US" sz="1400" dirty="0" smtClean="0"/>
              <a:t>のマクロを定義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7862" y="1880432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ロボットアーム部の</a:t>
            </a:r>
            <a:r>
              <a:rPr kumimoji="1" lang="en-US" altLang="ja-JP" sz="1400" dirty="0" smtClean="0"/>
              <a:t>&lt;</a:t>
            </a:r>
            <a:r>
              <a:rPr kumimoji="1" lang="en-US" altLang="ja-JP" sz="1400" dirty="0" err="1" smtClean="0"/>
              <a:t>transmisson</a:t>
            </a:r>
            <a:r>
              <a:rPr kumimoji="1" lang="en-US" altLang="ja-JP" sz="1400" dirty="0" smtClean="0"/>
              <a:t>&gt;</a:t>
            </a:r>
            <a:r>
              <a:rPr kumimoji="1" lang="ja-JP" altLang="en-US" sz="1400" dirty="0" smtClean="0"/>
              <a:t>のマクロを定義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694730" y="1418589"/>
            <a:ext cx="4680000" cy="386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dirty="0" err="1" smtClean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rosbook_arm_description</a:t>
            </a:r>
            <a:r>
              <a:rPr lang="en-US" sz="10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/gazebo/</a:t>
            </a:r>
            <a:r>
              <a:rPr lang="en-US" sz="1000" dirty="0" err="1" smtClean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gazebo.urdf.xacro</a:t>
            </a:r>
            <a:endParaRPr lang="ja-JP" sz="10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85227" y="1115098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gazebo_ros_control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のプラグインを設定</a:t>
            </a:r>
            <a:endParaRPr kumimoji="1" lang="ja-JP" altLang="en-US" sz="1400" dirty="0"/>
          </a:p>
        </p:txBody>
      </p:sp>
      <p:cxnSp>
        <p:nvCxnSpPr>
          <p:cNvPr id="17" name="カギ線コネクタ 16"/>
          <p:cNvCxnSpPr>
            <a:stCxn id="4" idx="3"/>
            <a:endCxn id="14" idx="1"/>
          </p:cNvCxnSpPr>
          <p:nvPr/>
        </p:nvCxnSpPr>
        <p:spPr>
          <a:xfrm>
            <a:off x="5187365" y="879792"/>
            <a:ext cx="507365" cy="732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8"/>
          <p:cNvSpPr txBox="1"/>
          <p:nvPr/>
        </p:nvSpPr>
        <p:spPr>
          <a:xfrm>
            <a:off x="5399454" y="874613"/>
            <a:ext cx="1096595" cy="3435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err="1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xacro:include</a:t>
            </a:r>
            <a:endParaRPr lang="en-US" sz="1000" kern="100" dirty="0" smtClean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7365" y="686117"/>
            <a:ext cx="46800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kern="10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rosbook_arm_description</a:t>
            </a:r>
            <a:r>
              <a:rPr lang="en-US" sz="1000" kern="10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/robots/</a:t>
            </a:r>
            <a:r>
              <a:rPr lang="en-US" sz="1000" kern="10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rosbook_arm_base.urdf.xacro</a:t>
            </a:r>
            <a:endParaRPr lang="ja-JP" sz="1000" kern="1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heritanc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6" y="2951480"/>
            <a:ext cx="27717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カギ線コネクタ 19"/>
          <p:cNvCxnSpPr>
            <a:stCxn id="23" idx="0"/>
          </p:cNvCxnSpPr>
          <p:nvPr/>
        </p:nvCxnSpPr>
        <p:spPr>
          <a:xfrm rot="16200000" flipV="1">
            <a:off x="4003066" y="3740762"/>
            <a:ext cx="584201" cy="22085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46231" y="5137151"/>
            <a:ext cx="3706445" cy="26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0"/>
              </a:lnSpc>
              <a:spcAft>
                <a:spcPts val="0"/>
              </a:spcAft>
            </a:pPr>
            <a:r>
              <a:rPr lang="en-US" altLang="ja-JP" sz="1000" dirty="0" err="1" smtClean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rosbook_arm_hardware</a:t>
            </a:r>
            <a:r>
              <a:rPr lang="en-US" altLang="ja-JP" sz="1000" dirty="0" smtClean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::</a:t>
            </a:r>
            <a:r>
              <a:rPr lang="en-US" altLang="ja-JP" sz="1000" dirty="0" err="1" smtClean="0"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ROSBookArmHardwareGazebo</a:t>
            </a:r>
            <a:endParaRPr lang="ja-JP" sz="10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15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7365" y="1418589"/>
            <a:ext cx="4680000" cy="386715"/>
          </a:xfrm>
          <a:prstGeom prst="rect">
            <a:avLst/>
          </a:prstGeom>
          <a:solidFill>
            <a:schemeClr val="bg1"/>
          </a:solidFill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rosbook_arm_description</a:t>
            </a:r>
            <a:r>
              <a:rPr lang="en-US" sz="1000" kern="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urdf</a:t>
            </a:r>
            <a:r>
              <a:rPr lang="en-US" sz="1000" kern="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/arm/</a:t>
            </a:r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arm.urdf.xacro</a:t>
            </a:r>
            <a:endParaRPr lang="ja-JP" sz="1000" kern="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661671" y="1053782"/>
            <a:ext cx="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18"/>
          <p:cNvSpPr txBox="1"/>
          <p:nvPr/>
        </p:nvSpPr>
        <p:spPr>
          <a:xfrm>
            <a:off x="0" y="1092834"/>
            <a:ext cx="697862" cy="3435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include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call</a:t>
            </a:r>
            <a:endParaRPr lang="ja-JP" sz="1000" kern="1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7365" y="2185352"/>
            <a:ext cx="4680000" cy="386080"/>
          </a:xfrm>
          <a:prstGeom prst="rect">
            <a:avLst/>
          </a:prstGeom>
          <a:solidFill>
            <a:schemeClr val="bg1"/>
          </a:solidFill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rosbook_arm_description</a:t>
            </a:r>
            <a:r>
              <a:rPr lang="en-US" sz="1000" kern="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urdf</a:t>
            </a:r>
            <a:r>
              <a:rPr lang="en-US" sz="1000" kern="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/arm/</a:t>
            </a:r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arm.transmission.xacro</a:t>
            </a:r>
            <a:endParaRPr lang="ja-JP" sz="1000" kern="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59766" y="1823402"/>
            <a:ext cx="3810" cy="35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/>
          <p:cNvSpPr txBox="1"/>
          <p:nvPr/>
        </p:nvSpPr>
        <p:spPr>
          <a:xfrm>
            <a:off x="0" y="1816417"/>
            <a:ext cx="660965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include</a:t>
            </a:r>
          </a:p>
          <a:p>
            <a:pPr algn="just">
              <a:spcAft>
                <a:spcPts val="0"/>
              </a:spcAft>
            </a:pPr>
            <a:r>
              <a:rPr lang="en-US" altLang="ja-JP" sz="1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call</a:t>
            </a:r>
            <a:endParaRPr lang="ja-JP" sz="10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7862" y="374371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ロボットモデル全体を定義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7862" y="1115098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ロボットアーム部の</a:t>
            </a:r>
            <a:r>
              <a:rPr kumimoji="1" lang="en-US" altLang="ja-JP" sz="1400" dirty="0" smtClean="0"/>
              <a:t>&lt;link&gt;</a:t>
            </a:r>
            <a:r>
              <a:rPr kumimoji="1" lang="ja-JP" altLang="en-US" sz="1400" dirty="0" smtClean="0"/>
              <a:t>と</a:t>
            </a:r>
            <a:r>
              <a:rPr kumimoji="1" lang="en-US" altLang="ja-JP" sz="1400" dirty="0" smtClean="0"/>
              <a:t>&lt;joint&gt;</a:t>
            </a:r>
            <a:r>
              <a:rPr kumimoji="1" lang="ja-JP" altLang="en-US" sz="1400" dirty="0" smtClean="0"/>
              <a:t>のマクロを定義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7862" y="1880432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ロボットアーム部の</a:t>
            </a:r>
            <a:r>
              <a:rPr kumimoji="1" lang="en-US" altLang="ja-JP" sz="1400" dirty="0" smtClean="0"/>
              <a:t>&lt;</a:t>
            </a:r>
            <a:r>
              <a:rPr kumimoji="1" lang="en-US" altLang="ja-JP" sz="1400" dirty="0" err="1" smtClean="0"/>
              <a:t>transmisson</a:t>
            </a:r>
            <a:r>
              <a:rPr kumimoji="1" lang="en-US" altLang="ja-JP" sz="1400" dirty="0" smtClean="0"/>
              <a:t>&gt;</a:t>
            </a:r>
            <a:r>
              <a:rPr kumimoji="1" lang="ja-JP" altLang="en-US" sz="1400" dirty="0" smtClean="0"/>
              <a:t>のマクロを定義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694730" y="1418589"/>
            <a:ext cx="4680000" cy="386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dirty="0" err="1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rosbook_arm_description</a:t>
            </a:r>
            <a:r>
              <a:rPr lang="en-US" sz="100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/gazebo/</a:t>
            </a:r>
            <a:r>
              <a:rPr lang="en-US" sz="1000" dirty="0" err="1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gazebo.urdf.xacro</a:t>
            </a:r>
            <a:endParaRPr lang="ja-JP" sz="10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85227" y="1115098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gazebo_ros_control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のプラグインを設定</a:t>
            </a:r>
            <a:endParaRPr kumimoji="1" lang="ja-JP" altLang="en-US" sz="1400" dirty="0"/>
          </a:p>
        </p:txBody>
      </p:sp>
      <p:cxnSp>
        <p:nvCxnSpPr>
          <p:cNvPr id="17" name="カギ線コネクタ 16"/>
          <p:cNvCxnSpPr>
            <a:stCxn id="4" idx="3"/>
            <a:endCxn id="14" idx="1"/>
          </p:cNvCxnSpPr>
          <p:nvPr/>
        </p:nvCxnSpPr>
        <p:spPr>
          <a:xfrm>
            <a:off x="5187365" y="879792"/>
            <a:ext cx="507365" cy="7321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8"/>
          <p:cNvSpPr txBox="1"/>
          <p:nvPr/>
        </p:nvSpPr>
        <p:spPr>
          <a:xfrm>
            <a:off x="5399454" y="874613"/>
            <a:ext cx="1096595" cy="3435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err="1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xacro:include</a:t>
            </a:r>
            <a:endParaRPr lang="en-US" sz="1000" kern="100" dirty="0" smtClean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7365" y="686117"/>
            <a:ext cx="4680000" cy="387350"/>
          </a:xfrm>
          <a:prstGeom prst="rect">
            <a:avLst/>
          </a:prstGeom>
          <a:solidFill>
            <a:schemeClr val="bg1"/>
          </a:solidFill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kern="1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rosbook_arm_description</a:t>
            </a:r>
            <a:r>
              <a:rPr lang="en-US" sz="1000" kern="1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/robots/</a:t>
            </a:r>
            <a:r>
              <a:rPr lang="en-US" sz="1000" kern="1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rosbook_arm_base.urdf.xacro</a:t>
            </a:r>
            <a:endParaRPr lang="ja-JP" sz="1000" kern="1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5" name="右矢印 14"/>
          <p:cNvSpPr/>
          <p:nvPr/>
        </p:nvSpPr>
        <p:spPr>
          <a:xfrm rot="10587573">
            <a:off x="4681373" y="501470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07365" y="3995698"/>
            <a:ext cx="4680000" cy="386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rosbook_arm_description</a:t>
            </a:r>
            <a:r>
              <a:rPr 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</a:t>
            </a:r>
            <a:r>
              <a:rPr lang="en-US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urdf</a:t>
            </a:r>
            <a:r>
              <a:rPr 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/arm/</a:t>
            </a:r>
            <a:r>
              <a:rPr lang="en-US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arm.urdf.xacro</a:t>
            </a:r>
            <a:endParaRPr 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661671" y="3630891"/>
            <a:ext cx="0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18"/>
          <p:cNvSpPr txBox="1"/>
          <p:nvPr/>
        </p:nvSpPr>
        <p:spPr>
          <a:xfrm>
            <a:off x="0" y="3669943"/>
            <a:ext cx="697862" cy="3435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include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call</a:t>
            </a:r>
            <a:endParaRPr lang="ja-JP" sz="1000" kern="1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07365" y="4762461"/>
            <a:ext cx="46800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rosbook_arm_description</a:t>
            </a:r>
            <a:r>
              <a:rPr 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</a:t>
            </a:r>
            <a:r>
              <a:rPr lang="en-US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urdf</a:t>
            </a:r>
            <a:r>
              <a:rPr 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/arm/</a:t>
            </a:r>
            <a:r>
              <a:rPr lang="en-US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arm.transmission.xacro</a:t>
            </a:r>
            <a:endParaRPr 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659766" y="4400511"/>
            <a:ext cx="3810" cy="35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18"/>
          <p:cNvSpPr txBox="1"/>
          <p:nvPr/>
        </p:nvSpPr>
        <p:spPr>
          <a:xfrm>
            <a:off x="0" y="4393526"/>
            <a:ext cx="660965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include</a:t>
            </a:r>
          </a:p>
          <a:p>
            <a:pPr algn="just">
              <a:spcAft>
                <a:spcPts val="0"/>
              </a:spcAft>
            </a:pPr>
            <a:r>
              <a:rPr lang="en-US" altLang="ja-JP" sz="1000" dirty="0" smtClea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call</a:t>
            </a:r>
            <a:endParaRPr lang="ja-JP" sz="1000" dirty="0"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7862" y="2951480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ロボットモデル全体を定義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7862" y="3692207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ロボットアーム部の</a:t>
            </a:r>
            <a:r>
              <a:rPr kumimoji="1" lang="en-US" altLang="ja-JP" sz="1400" dirty="0" smtClean="0"/>
              <a:t>&lt;link&gt;</a:t>
            </a:r>
            <a:r>
              <a:rPr kumimoji="1" lang="ja-JP" altLang="en-US" sz="1400" dirty="0" smtClean="0"/>
              <a:t>と</a:t>
            </a:r>
            <a:r>
              <a:rPr kumimoji="1" lang="en-US" altLang="ja-JP" sz="1400" dirty="0" smtClean="0"/>
              <a:t>&lt;joint&gt;</a:t>
            </a:r>
            <a:r>
              <a:rPr kumimoji="1" lang="ja-JP" altLang="en-US" sz="1400" dirty="0" smtClean="0"/>
              <a:t>のマクロを定義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7862" y="4457541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ロボットアーム部の</a:t>
            </a:r>
            <a:r>
              <a:rPr kumimoji="1" lang="en-US" altLang="ja-JP" sz="1400" dirty="0" smtClean="0"/>
              <a:t>&lt;</a:t>
            </a:r>
            <a:r>
              <a:rPr kumimoji="1" lang="en-US" altLang="ja-JP" sz="1400" dirty="0" err="1" smtClean="0"/>
              <a:t>transmisson</a:t>
            </a:r>
            <a:r>
              <a:rPr kumimoji="1" lang="en-US" altLang="ja-JP" sz="1400" dirty="0" smtClean="0"/>
              <a:t>&gt;</a:t>
            </a:r>
            <a:r>
              <a:rPr kumimoji="1" lang="ja-JP" altLang="en-US" sz="1400" dirty="0" smtClean="0"/>
              <a:t>のマクロを定義</a:t>
            </a:r>
            <a:endParaRPr kumimoji="1" lang="ja-JP" altLang="en-US" sz="1400" dirty="0"/>
          </a:p>
        </p:txBody>
      </p:sp>
      <p:sp>
        <p:nvSpPr>
          <p:cNvPr id="35" name="正方形/長方形 34"/>
          <p:cNvSpPr/>
          <p:nvPr/>
        </p:nvSpPr>
        <p:spPr>
          <a:xfrm>
            <a:off x="5694730" y="3995698"/>
            <a:ext cx="4680000" cy="386715"/>
          </a:xfrm>
          <a:prstGeom prst="rect">
            <a:avLst/>
          </a:prstGeom>
          <a:solidFill>
            <a:schemeClr val="bg1"/>
          </a:solidFill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rosbook_arm_description</a:t>
            </a:r>
            <a:r>
              <a:rPr lang="en-US" sz="1000" kern="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/gazebo/</a:t>
            </a:r>
            <a:r>
              <a:rPr lang="en-US" sz="1000" kern="1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gazebo.urdf.xacro</a:t>
            </a:r>
            <a:endParaRPr lang="ja-JP" sz="1000" kern="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85227" y="3692207"/>
            <a:ext cx="409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gazebo_ros_control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のプラグインを設定</a:t>
            </a:r>
            <a:endParaRPr kumimoji="1" lang="ja-JP" altLang="en-US" sz="1400" dirty="0"/>
          </a:p>
        </p:txBody>
      </p:sp>
      <p:cxnSp>
        <p:nvCxnSpPr>
          <p:cNvPr id="37" name="カギ線コネクタ 36"/>
          <p:cNvCxnSpPr>
            <a:stCxn id="39" idx="3"/>
            <a:endCxn id="35" idx="1"/>
          </p:cNvCxnSpPr>
          <p:nvPr/>
        </p:nvCxnSpPr>
        <p:spPr>
          <a:xfrm>
            <a:off x="5187365" y="3456901"/>
            <a:ext cx="507365" cy="7321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18"/>
          <p:cNvSpPr txBox="1"/>
          <p:nvPr/>
        </p:nvSpPr>
        <p:spPr>
          <a:xfrm>
            <a:off x="5399454" y="3451722"/>
            <a:ext cx="1096595" cy="3435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00" kern="100" dirty="0" err="1" smtClean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xacro:include</a:t>
            </a:r>
            <a:endParaRPr lang="en-US" sz="1000" kern="100" dirty="0" smtClean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07365" y="3263226"/>
            <a:ext cx="4680000" cy="387350"/>
          </a:xfrm>
          <a:prstGeom prst="rect">
            <a:avLst/>
          </a:prstGeom>
          <a:solidFill>
            <a:schemeClr val="bg1"/>
          </a:solidFill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000" kern="1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rosbook_arm_description</a:t>
            </a:r>
            <a:r>
              <a:rPr lang="en-US" sz="1000" kern="1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/robots/</a:t>
            </a:r>
            <a:r>
              <a:rPr lang="en-US" sz="1000" kern="1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rosbook_arm_base.urdf.xacro</a:t>
            </a:r>
            <a:endParaRPr lang="ja-JP" sz="1000" kern="1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0" name="右矢印 14"/>
          <p:cNvSpPr/>
          <p:nvPr/>
        </p:nvSpPr>
        <p:spPr>
          <a:xfrm rot="10587573">
            <a:off x="9478613" y="3743078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1845" y="3556073"/>
            <a:ext cx="3743324" cy="1424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HardwareInterface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915468" y="3613664"/>
            <a:ext cx="1729676" cy="89078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JointCommandInterface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2569" y="1993021"/>
            <a:ext cx="2266950" cy="947102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hardware_interface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RobotHWSim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11469" y="2469271"/>
            <a:ext cx="2083752" cy="387350"/>
          </a:xfrm>
          <a:prstGeom prst="rect">
            <a:avLst/>
          </a:prstGeom>
          <a:solidFill>
            <a:srgbClr val="FF66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rosbook_arm_hardware</a:t>
            </a:r>
            <a:r>
              <a:rPr lang="en-US" altLang="ja-JP" sz="11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ROSBookArmHardwareGazebo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5519" y="3644972"/>
            <a:ext cx="1548000" cy="4108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JointStateInterface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カギ線コネクタ 11"/>
          <p:cNvCxnSpPr>
            <a:stCxn id="5" idx="2"/>
            <a:endCxn id="7" idx="0"/>
          </p:cNvCxnSpPr>
          <p:nvPr/>
        </p:nvCxnSpPr>
        <p:spPr>
          <a:xfrm rot="5400000">
            <a:off x="1117257" y="2808883"/>
            <a:ext cx="788351" cy="883826"/>
          </a:xfrm>
          <a:prstGeom prst="bentConnector3">
            <a:avLst>
              <a:gd name="adj1" fmla="val 506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5" idx="2"/>
            <a:endCxn id="8" idx="0"/>
          </p:cNvCxnSpPr>
          <p:nvPr/>
        </p:nvCxnSpPr>
        <p:spPr>
          <a:xfrm rot="16200000" flipH="1">
            <a:off x="1957282" y="2852684"/>
            <a:ext cx="797877" cy="8057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936994" y="2951295"/>
            <a:ext cx="672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initSim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2843" y="3108865"/>
            <a:ext cx="73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jnt_pos</a:t>
            </a:r>
            <a:r>
              <a:rPr lang="en-US" altLang="ja-JP" dirty="0"/>
              <a:t>_, </a:t>
            </a:r>
            <a:endParaRPr lang="en-US" altLang="ja-JP" dirty="0" smtClean="0"/>
          </a:p>
          <a:p>
            <a:r>
              <a:rPr lang="en-US" altLang="ja-JP" dirty="0" err="1" smtClean="0"/>
              <a:t>jnt_vel</a:t>
            </a:r>
            <a:r>
              <a:rPr lang="en-US" altLang="ja-JP" dirty="0"/>
              <a:t>_, </a:t>
            </a:r>
            <a:endParaRPr lang="en-US" altLang="ja-JP" dirty="0" smtClean="0"/>
          </a:p>
          <a:p>
            <a:r>
              <a:rPr lang="en-US" altLang="ja-JP" dirty="0" err="1" smtClean="0"/>
              <a:t>jnt_eff</a:t>
            </a:r>
            <a:r>
              <a:rPr lang="en-US" altLang="ja-JP" dirty="0"/>
              <a:t>_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69477" y="3261264"/>
            <a:ext cx="969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 err="1" smtClean="0"/>
              <a:t>jnt_pos_cmd</a:t>
            </a:r>
            <a:r>
              <a:rPr lang="en-US" altLang="ja-JP" dirty="0" smtClean="0"/>
              <a:t>_ 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923945" y="1250071"/>
            <a:ext cx="2083752" cy="387350"/>
          </a:xfrm>
          <a:prstGeom prst="rect">
            <a:avLst/>
          </a:prstGeom>
          <a:solidFill>
            <a:srgbClr val="92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Gazebo</a:t>
            </a:r>
            <a:endParaRPr lang="en-US" altLang="ja-JP" sz="1100" dirty="0">
              <a:solidFill>
                <a:schemeClr val="bg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171819" y="1637421"/>
            <a:ext cx="0" cy="82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835519" y="1637421"/>
            <a:ext cx="0" cy="828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63665" y="1694075"/>
            <a:ext cx="67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read</a:t>
            </a:r>
            <a:r>
              <a:rPr kumimoji="1" lang="en-US" altLang="ja-JP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54892" y="1694075"/>
            <a:ext cx="744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write</a:t>
            </a:r>
            <a:r>
              <a:rPr kumimoji="1" lang="en-US" altLang="ja-JP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85095" y="3654498"/>
            <a:ext cx="1548000" cy="4108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PositionJointInterface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586762" y="2926779"/>
            <a:ext cx="2017921" cy="412917"/>
          </a:xfrm>
          <a:prstGeom prst="rect">
            <a:avLst/>
          </a:prstGeom>
          <a:solidFill>
            <a:srgbClr val="FF66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rosbook_arm_hardware</a:t>
            </a:r>
            <a:r>
              <a:rPr lang="en-US" altLang="ja-JP" sz="1100" dirty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ROSBookArmHardwareGazebo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243754" y="3915878"/>
            <a:ext cx="1548000" cy="4108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JointStateInterface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439533" y="4824507"/>
            <a:ext cx="3202909" cy="2045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PositionJointInterface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21277" y="1303615"/>
            <a:ext cx="3202909" cy="252000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>
                <a:solidFill>
                  <a:schemeClr val="tx1"/>
                </a:solidFill>
              </a:rPr>
              <a:t>::</a:t>
            </a:r>
            <a:r>
              <a:rPr lang="en-US" altLang="ja-JP" sz="1200" dirty="0" err="1">
                <a:solidFill>
                  <a:schemeClr val="tx1"/>
                </a:solidFill>
              </a:rPr>
              <a:t>InterfaceManager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02731" y="1783519"/>
            <a:ext cx="3240000" cy="252000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>
                <a:solidFill>
                  <a:schemeClr val="tx1"/>
                </a:solidFill>
              </a:rPr>
              <a:t>::</a:t>
            </a:r>
            <a:r>
              <a:rPr lang="en-US" altLang="ja-JP" sz="1200" dirty="0" err="1">
                <a:solidFill>
                  <a:schemeClr val="tx1"/>
                </a:solidFill>
              </a:rPr>
              <a:t>RobotHW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9" idx="0"/>
            <a:endCxn id="28" idx="2"/>
          </p:cNvCxnSpPr>
          <p:nvPr/>
        </p:nvCxnSpPr>
        <p:spPr>
          <a:xfrm flipV="1">
            <a:off x="7622731" y="1555615"/>
            <a:ext cx="1" cy="227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2" idx="0"/>
            <a:endCxn id="37" idx="2"/>
          </p:cNvCxnSpPr>
          <p:nvPr/>
        </p:nvCxnSpPr>
        <p:spPr>
          <a:xfrm rot="16200000" flipV="1">
            <a:off x="7930637" y="2261693"/>
            <a:ext cx="357180" cy="972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38" idx="0"/>
            <a:endCxn id="37" idx="2"/>
          </p:cNvCxnSpPr>
          <p:nvPr/>
        </p:nvCxnSpPr>
        <p:spPr>
          <a:xfrm rot="5400000" flipH="1" flipV="1">
            <a:off x="6961265" y="2265313"/>
            <a:ext cx="357180" cy="9657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二等辺三角形 32"/>
          <p:cNvSpPr/>
          <p:nvPr/>
        </p:nvSpPr>
        <p:spPr>
          <a:xfrm>
            <a:off x="7557307" y="1579212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 flipV="1">
            <a:off x="6397345" y="4587122"/>
            <a:ext cx="2556634" cy="6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二等辺三角形 35"/>
          <p:cNvSpPr/>
          <p:nvPr/>
        </p:nvSpPr>
        <p:spPr>
          <a:xfrm>
            <a:off x="8981687" y="4569175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002731" y="2317599"/>
            <a:ext cx="3240000" cy="252000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g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azebo_ros_control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RobotHWSim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874425" y="2926779"/>
            <a:ext cx="1565108" cy="412917"/>
          </a:xfrm>
          <a:prstGeom prst="rect">
            <a:avLst/>
          </a:prstGeom>
          <a:solidFill>
            <a:srgbClr val="FF66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gazebo_ros_control</a:t>
            </a:r>
            <a:r>
              <a:rPr lang="en-US" altLang="ja-JP" sz="1100" dirty="0" smtClean="0">
                <a:solidFill>
                  <a:schemeClr val="tx1"/>
                </a:solidFill>
              </a:rPr>
              <a:t>::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DefaultRobotHWSim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37" idx="0"/>
            <a:endCxn id="29" idx="2"/>
          </p:cNvCxnSpPr>
          <p:nvPr/>
        </p:nvCxnSpPr>
        <p:spPr>
          <a:xfrm flipV="1">
            <a:off x="7622731" y="2035519"/>
            <a:ext cx="0" cy="28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二等辺三角形 33"/>
          <p:cNvSpPr/>
          <p:nvPr/>
        </p:nvSpPr>
        <p:spPr>
          <a:xfrm>
            <a:off x="7557494" y="2047945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7557307" y="2579303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14"/>
          <p:cNvSpPr/>
          <p:nvPr/>
        </p:nvSpPr>
        <p:spPr>
          <a:xfrm rot="2101968" flipH="1">
            <a:off x="7511032" y="3405811"/>
            <a:ext cx="495478" cy="238785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1" name="右矢印 14"/>
          <p:cNvSpPr/>
          <p:nvPr/>
        </p:nvSpPr>
        <p:spPr>
          <a:xfrm rot="2144069" flipH="1">
            <a:off x="5788141" y="3410945"/>
            <a:ext cx="484325" cy="233812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chemeClr val="accent1"/>
              </a:gs>
              <a:gs pos="7000">
                <a:schemeClr val="accent1">
                  <a:lumMod val="60000"/>
                  <a:lumOff val="40000"/>
                </a:schemeClr>
              </a:gs>
              <a:gs pos="15000">
                <a:schemeClr val="accent1"/>
              </a:gs>
              <a:gs pos="9000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164299" y="3429746"/>
            <a:ext cx="14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デフォルト</a:t>
            </a:r>
            <a:r>
              <a:rPr lang="ja-JP" altLang="en-US" sz="900" dirty="0" smtClean="0"/>
              <a:t>で</a:t>
            </a:r>
            <a:r>
              <a:rPr lang="ja-JP" altLang="en-US" sz="900" dirty="0"/>
              <a:t>用意</a:t>
            </a:r>
            <a:r>
              <a:rPr lang="ja-JP" altLang="en-US" sz="900" dirty="0" smtClean="0"/>
              <a:t>された</a:t>
            </a:r>
            <a:endParaRPr lang="en-US" altLang="ja-JP" sz="900" dirty="0" smtClean="0"/>
          </a:p>
          <a:p>
            <a:r>
              <a:rPr kumimoji="1" lang="ja-JP" altLang="en-US" sz="900" dirty="0"/>
              <a:t>プラグイン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1404" y="3429746"/>
            <a:ext cx="163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今回のサンプルで作成されたカスタムプラグイン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7641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29637" y="2318614"/>
            <a:ext cx="6756400" cy="25578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 Resource Interface Layer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20960" y="3645817"/>
            <a:ext cx="320290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JointCommandInterface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81400" y="742950"/>
            <a:ext cx="2266950" cy="947102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hardware_interface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RobotHWSim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0300" y="1219200"/>
            <a:ext cx="2083752" cy="387350"/>
          </a:xfrm>
          <a:prstGeom prst="rect">
            <a:avLst/>
          </a:prstGeom>
          <a:solidFill>
            <a:srgbClr val="FF66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rosbook_arm_hardware</a:t>
            </a:r>
            <a:r>
              <a:rPr lang="en-US" altLang="ja-JP" sz="1100" dirty="0" smtClean="0">
                <a:solidFill>
                  <a:schemeClr val="tx1"/>
                </a:solidFill>
              </a:rPr>
              <a:t>::</a:t>
            </a:r>
          </a:p>
          <a:p>
            <a:pPr algn="ctr"/>
            <a:r>
              <a:rPr lang="en-US" altLang="ja-JP" sz="1100" dirty="0" err="1" smtClean="0">
                <a:solidFill>
                  <a:schemeClr val="tx1"/>
                </a:solidFill>
              </a:rPr>
              <a:t>ROSBookArmHardwareGazebo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95913" y="3645817"/>
            <a:ext cx="1548000" cy="41086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JointStateInterface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95825" y="1701224"/>
            <a:ext cx="672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initSim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59866" y="3310152"/>
            <a:ext cx="73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jnt_pos</a:t>
            </a:r>
            <a:r>
              <a:rPr lang="en-US" altLang="ja-JP" dirty="0"/>
              <a:t>_, </a:t>
            </a:r>
            <a:endParaRPr lang="en-US" altLang="ja-JP" dirty="0" smtClean="0"/>
          </a:p>
          <a:p>
            <a:r>
              <a:rPr lang="en-US" altLang="ja-JP" dirty="0" err="1" smtClean="0"/>
              <a:t>jnt_vel</a:t>
            </a:r>
            <a:r>
              <a:rPr lang="en-US" altLang="ja-JP" dirty="0"/>
              <a:t>_, </a:t>
            </a:r>
            <a:endParaRPr lang="en-US" altLang="ja-JP" dirty="0" smtClean="0"/>
          </a:p>
          <a:p>
            <a:r>
              <a:rPr lang="en-US" altLang="ja-JP" dirty="0" err="1" smtClean="0"/>
              <a:t>jnt_eff</a:t>
            </a:r>
            <a:r>
              <a:rPr lang="en-US" altLang="ja-JP" dirty="0"/>
              <a:t>_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94148" y="5342185"/>
            <a:ext cx="969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 err="1" smtClean="0"/>
              <a:t>jnt_pos_cmd</a:t>
            </a:r>
            <a:r>
              <a:rPr lang="en-US" altLang="ja-JP" dirty="0" smtClean="0"/>
              <a:t>_ 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982776" y="0"/>
            <a:ext cx="2083752" cy="387350"/>
          </a:xfrm>
          <a:prstGeom prst="rect">
            <a:avLst/>
          </a:prstGeom>
          <a:solidFill>
            <a:srgbClr val="92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</a:rPr>
              <a:t>Gazebo</a:t>
            </a:r>
            <a:endParaRPr lang="en-US" altLang="ja-JP" sz="1100" dirty="0">
              <a:solidFill>
                <a:schemeClr val="bg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30650" y="387350"/>
            <a:ext cx="0" cy="82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894350" y="387350"/>
            <a:ext cx="0" cy="828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222496" y="444004"/>
            <a:ext cx="679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read</a:t>
            </a:r>
            <a:r>
              <a:rPr kumimoji="1" lang="en-US" altLang="ja-JP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13723" y="444004"/>
            <a:ext cx="744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write</a:t>
            </a:r>
            <a:r>
              <a:rPr kumimoji="1" lang="en-US" altLang="ja-JP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Sim</a:t>
            </a:r>
            <a:r>
              <a: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120959" y="4158999"/>
            <a:ext cx="3202909" cy="2045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PositionJointInterface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04975" y="5140687"/>
            <a:ext cx="8562975" cy="15795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controller_manager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ControllerManager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85556" y="5227103"/>
            <a:ext cx="4164037" cy="432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controller_interface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Controller&lt;</a:t>
            </a:r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hardware_interface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JointStateInterface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022349" y="6007234"/>
            <a:ext cx="1690450" cy="399734"/>
          </a:xfrm>
          <a:prstGeom prst="rect">
            <a:avLst/>
          </a:prstGeom>
          <a:solidFill>
            <a:srgbClr val="E7E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joint_state_controller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JointStateController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76587" y="6007234"/>
            <a:ext cx="2039898" cy="399734"/>
          </a:xfrm>
          <a:prstGeom prst="rect">
            <a:avLst/>
          </a:prstGeom>
          <a:solidFill>
            <a:srgbClr val="E7E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joint_trajectory_controller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05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JointTrajectoryController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4518" y="5227103"/>
            <a:ext cx="4164037" cy="432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JointTrajectoryController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 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controller_interface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::Controller&lt;</a:t>
            </a:r>
            <a:r>
              <a:rPr lang="en-US" altLang="ja-JP" sz="1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HardwareInterface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/>
          <p:cNvCxnSpPr>
            <a:stCxn id="23" idx="0"/>
            <a:endCxn id="24" idx="2"/>
          </p:cNvCxnSpPr>
          <p:nvPr/>
        </p:nvCxnSpPr>
        <p:spPr>
          <a:xfrm flipV="1">
            <a:off x="8096536" y="5659103"/>
            <a:ext cx="1" cy="348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0"/>
            <a:endCxn id="21" idx="2"/>
          </p:cNvCxnSpPr>
          <p:nvPr/>
        </p:nvCxnSpPr>
        <p:spPr>
          <a:xfrm flipV="1">
            <a:off x="3867574" y="5659103"/>
            <a:ext cx="1" cy="348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二等辺三角形 28"/>
          <p:cNvSpPr/>
          <p:nvPr/>
        </p:nvSpPr>
        <p:spPr>
          <a:xfrm>
            <a:off x="8034078" y="5655897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>
            <a:off x="3791374" y="5676978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80211" y="2448199"/>
            <a:ext cx="320290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HardwareInterface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661665" y="2928103"/>
            <a:ext cx="3240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hardware_interface</a:t>
            </a:r>
            <a:r>
              <a:rPr lang="en-US" altLang="ja-JP" sz="1200" dirty="0" smtClean="0">
                <a:solidFill>
                  <a:schemeClr val="tx1"/>
                </a:solidFill>
              </a:rPr>
              <a:t>::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HardwareResourceManager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>
            <a:stCxn id="34" idx="0"/>
            <a:endCxn id="33" idx="2"/>
          </p:cNvCxnSpPr>
          <p:nvPr/>
        </p:nvCxnSpPr>
        <p:spPr>
          <a:xfrm flipV="1">
            <a:off x="6281665" y="2700199"/>
            <a:ext cx="1" cy="227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5" idx="0"/>
            <a:endCxn id="34" idx="2"/>
          </p:cNvCxnSpPr>
          <p:nvPr/>
        </p:nvCxnSpPr>
        <p:spPr>
          <a:xfrm rot="16200000" flipV="1">
            <a:off x="6769183" y="2692585"/>
            <a:ext cx="465714" cy="14407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34" idx="2"/>
          </p:cNvCxnSpPr>
          <p:nvPr/>
        </p:nvCxnSpPr>
        <p:spPr>
          <a:xfrm rot="5400000" flipH="1" flipV="1">
            <a:off x="5042932" y="2407084"/>
            <a:ext cx="465714" cy="20117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二等辺三角形 41"/>
          <p:cNvSpPr/>
          <p:nvPr/>
        </p:nvSpPr>
        <p:spPr>
          <a:xfrm>
            <a:off x="6216241" y="2723796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二等辺三角形 42"/>
          <p:cNvSpPr/>
          <p:nvPr/>
        </p:nvSpPr>
        <p:spPr>
          <a:xfrm>
            <a:off x="6216428" y="3192529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19" idx="0"/>
            <a:endCxn id="5" idx="2"/>
          </p:cNvCxnSpPr>
          <p:nvPr/>
        </p:nvCxnSpPr>
        <p:spPr>
          <a:xfrm flipV="1">
            <a:off x="7722414" y="3897817"/>
            <a:ext cx="1" cy="26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7663113" y="3903667"/>
            <a:ext cx="144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カギ線コネクタ 52"/>
          <p:cNvCxnSpPr>
            <a:stCxn id="8" idx="1"/>
            <a:endCxn id="22" idx="1"/>
          </p:cNvCxnSpPr>
          <p:nvPr/>
        </p:nvCxnSpPr>
        <p:spPr>
          <a:xfrm rot="10800000" flipV="1">
            <a:off x="3022349" y="3851249"/>
            <a:ext cx="473564" cy="2355851"/>
          </a:xfrm>
          <a:prstGeom prst="bentConnector3">
            <a:avLst>
              <a:gd name="adj1" fmla="val 3936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19" idx="3"/>
            <a:endCxn id="23" idx="3"/>
          </p:cNvCxnSpPr>
          <p:nvPr/>
        </p:nvCxnSpPr>
        <p:spPr>
          <a:xfrm flipH="1">
            <a:off x="9116485" y="4261265"/>
            <a:ext cx="207383" cy="1945836"/>
          </a:xfrm>
          <a:prstGeom prst="bentConnector3">
            <a:avLst>
              <a:gd name="adj1" fmla="val -518862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34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71148" r="3181" b="4068"/>
          <a:stretch/>
        </p:blipFill>
        <p:spPr bwMode="auto">
          <a:xfrm>
            <a:off x="2781300" y="4578350"/>
            <a:ext cx="7048500" cy="152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正方形/長方形 38"/>
          <p:cNvSpPr/>
          <p:nvPr/>
        </p:nvSpPr>
        <p:spPr>
          <a:xfrm>
            <a:off x="5958401" y="5088828"/>
            <a:ext cx="3481021" cy="791468"/>
          </a:xfrm>
          <a:prstGeom prst="rect">
            <a:avLst/>
          </a:prstGeom>
          <a:noFill/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785403" y="5086350"/>
            <a:ext cx="2988567" cy="1019028"/>
          </a:xfrm>
          <a:custGeom>
            <a:avLst/>
            <a:gdLst>
              <a:gd name="connsiteX0" fmla="*/ 0 w 2988567"/>
              <a:gd name="connsiteY0" fmla="*/ 0 h 1016550"/>
              <a:gd name="connsiteX1" fmla="*/ 2988567 w 2988567"/>
              <a:gd name="connsiteY1" fmla="*/ 0 h 1016550"/>
              <a:gd name="connsiteX2" fmla="*/ 2988567 w 2988567"/>
              <a:gd name="connsiteY2" fmla="*/ 1016550 h 1016550"/>
              <a:gd name="connsiteX3" fmla="*/ 0 w 2988567"/>
              <a:gd name="connsiteY3" fmla="*/ 1016550 h 1016550"/>
              <a:gd name="connsiteX4" fmla="*/ 0 w 2988567"/>
              <a:gd name="connsiteY4" fmla="*/ 0 h 1016550"/>
              <a:gd name="connsiteX0" fmla="*/ 0 w 2988567"/>
              <a:gd name="connsiteY0" fmla="*/ 0 h 1016550"/>
              <a:gd name="connsiteX1" fmla="*/ 2988567 w 2988567"/>
              <a:gd name="connsiteY1" fmla="*/ 0 h 1016550"/>
              <a:gd name="connsiteX2" fmla="*/ 2988567 w 2988567"/>
              <a:gd name="connsiteY2" fmla="*/ 1016550 h 1016550"/>
              <a:gd name="connsiteX3" fmla="*/ 0 w 2988567"/>
              <a:gd name="connsiteY3" fmla="*/ 1016550 h 1016550"/>
              <a:gd name="connsiteX4" fmla="*/ 2247 w 2988567"/>
              <a:gd name="connsiteY4" fmla="*/ 473772 h 1016550"/>
              <a:gd name="connsiteX5" fmla="*/ 0 w 2988567"/>
              <a:gd name="connsiteY5" fmla="*/ 0 h 1016550"/>
              <a:gd name="connsiteX0" fmla="*/ 0 w 2988567"/>
              <a:gd name="connsiteY0" fmla="*/ 2478 h 1019028"/>
              <a:gd name="connsiteX1" fmla="*/ 1151597 w 2988567"/>
              <a:gd name="connsiteY1" fmla="*/ 0 h 1019028"/>
              <a:gd name="connsiteX2" fmla="*/ 2988567 w 2988567"/>
              <a:gd name="connsiteY2" fmla="*/ 2478 h 1019028"/>
              <a:gd name="connsiteX3" fmla="*/ 2988567 w 2988567"/>
              <a:gd name="connsiteY3" fmla="*/ 1019028 h 1019028"/>
              <a:gd name="connsiteX4" fmla="*/ 0 w 2988567"/>
              <a:gd name="connsiteY4" fmla="*/ 1019028 h 1019028"/>
              <a:gd name="connsiteX5" fmla="*/ 2247 w 2988567"/>
              <a:gd name="connsiteY5" fmla="*/ 476250 h 1019028"/>
              <a:gd name="connsiteX6" fmla="*/ 0 w 2988567"/>
              <a:gd name="connsiteY6" fmla="*/ 2478 h 1019028"/>
              <a:gd name="connsiteX0" fmla="*/ 1149350 w 2988567"/>
              <a:gd name="connsiteY0" fmla="*/ 466028 h 1019028"/>
              <a:gd name="connsiteX1" fmla="*/ 1151597 w 2988567"/>
              <a:gd name="connsiteY1" fmla="*/ 0 h 1019028"/>
              <a:gd name="connsiteX2" fmla="*/ 2988567 w 2988567"/>
              <a:gd name="connsiteY2" fmla="*/ 2478 h 1019028"/>
              <a:gd name="connsiteX3" fmla="*/ 2988567 w 2988567"/>
              <a:gd name="connsiteY3" fmla="*/ 1019028 h 1019028"/>
              <a:gd name="connsiteX4" fmla="*/ 0 w 2988567"/>
              <a:gd name="connsiteY4" fmla="*/ 1019028 h 1019028"/>
              <a:gd name="connsiteX5" fmla="*/ 2247 w 2988567"/>
              <a:gd name="connsiteY5" fmla="*/ 476250 h 1019028"/>
              <a:gd name="connsiteX6" fmla="*/ 1149350 w 2988567"/>
              <a:gd name="connsiteY6" fmla="*/ 466028 h 1019028"/>
              <a:gd name="connsiteX0" fmla="*/ 1149350 w 2988567"/>
              <a:gd name="connsiteY0" fmla="*/ 472378 h 1019028"/>
              <a:gd name="connsiteX1" fmla="*/ 1151597 w 2988567"/>
              <a:gd name="connsiteY1" fmla="*/ 0 h 1019028"/>
              <a:gd name="connsiteX2" fmla="*/ 2988567 w 2988567"/>
              <a:gd name="connsiteY2" fmla="*/ 2478 h 1019028"/>
              <a:gd name="connsiteX3" fmla="*/ 2988567 w 2988567"/>
              <a:gd name="connsiteY3" fmla="*/ 1019028 h 1019028"/>
              <a:gd name="connsiteX4" fmla="*/ 0 w 2988567"/>
              <a:gd name="connsiteY4" fmla="*/ 1019028 h 1019028"/>
              <a:gd name="connsiteX5" fmla="*/ 2247 w 2988567"/>
              <a:gd name="connsiteY5" fmla="*/ 476250 h 1019028"/>
              <a:gd name="connsiteX6" fmla="*/ 1149350 w 2988567"/>
              <a:gd name="connsiteY6" fmla="*/ 472378 h 101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8567" h="1019028">
                <a:moveTo>
                  <a:pt x="1149350" y="472378"/>
                </a:moveTo>
                <a:lnTo>
                  <a:pt x="1151597" y="0"/>
                </a:lnTo>
                <a:lnTo>
                  <a:pt x="2988567" y="2478"/>
                </a:lnTo>
                <a:lnTo>
                  <a:pt x="2988567" y="1019028"/>
                </a:lnTo>
                <a:lnTo>
                  <a:pt x="0" y="1019028"/>
                </a:lnTo>
                <a:lnTo>
                  <a:pt x="2247" y="476250"/>
                </a:lnTo>
                <a:lnTo>
                  <a:pt x="1149350" y="472378"/>
                </a:lnTo>
                <a:close/>
              </a:path>
            </a:pathLst>
          </a:custGeom>
          <a:noFill/>
          <a:ln w="1905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44" name="角丸四角形吹き出し 43"/>
          <p:cNvSpPr/>
          <p:nvPr/>
        </p:nvSpPr>
        <p:spPr>
          <a:xfrm>
            <a:off x="2785403" y="3991595"/>
            <a:ext cx="1742147" cy="1246571"/>
          </a:xfrm>
          <a:custGeom>
            <a:avLst/>
            <a:gdLst>
              <a:gd name="connsiteX0" fmla="*/ 0 w 1912751"/>
              <a:gd name="connsiteY0" fmla="*/ 115154 h 690911"/>
              <a:gd name="connsiteX1" fmla="*/ 115154 w 1912751"/>
              <a:gd name="connsiteY1" fmla="*/ 0 h 690911"/>
              <a:gd name="connsiteX2" fmla="*/ 1115771 w 1912751"/>
              <a:gd name="connsiteY2" fmla="*/ 0 h 690911"/>
              <a:gd name="connsiteX3" fmla="*/ 1115771 w 1912751"/>
              <a:gd name="connsiteY3" fmla="*/ 0 h 690911"/>
              <a:gd name="connsiteX4" fmla="*/ 1593959 w 1912751"/>
              <a:gd name="connsiteY4" fmla="*/ 0 h 690911"/>
              <a:gd name="connsiteX5" fmla="*/ 1797597 w 1912751"/>
              <a:gd name="connsiteY5" fmla="*/ 0 h 690911"/>
              <a:gd name="connsiteX6" fmla="*/ 1912751 w 1912751"/>
              <a:gd name="connsiteY6" fmla="*/ 115154 h 690911"/>
              <a:gd name="connsiteX7" fmla="*/ 1912751 w 1912751"/>
              <a:gd name="connsiteY7" fmla="*/ 403031 h 690911"/>
              <a:gd name="connsiteX8" fmla="*/ 1912751 w 1912751"/>
              <a:gd name="connsiteY8" fmla="*/ 403031 h 690911"/>
              <a:gd name="connsiteX9" fmla="*/ 1912751 w 1912751"/>
              <a:gd name="connsiteY9" fmla="*/ 575759 h 690911"/>
              <a:gd name="connsiteX10" fmla="*/ 1912751 w 1912751"/>
              <a:gd name="connsiteY10" fmla="*/ 575757 h 690911"/>
              <a:gd name="connsiteX11" fmla="*/ 1797597 w 1912751"/>
              <a:gd name="connsiteY11" fmla="*/ 690911 h 690911"/>
              <a:gd name="connsiteX12" fmla="*/ 1593959 w 1912751"/>
              <a:gd name="connsiteY12" fmla="*/ 690911 h 690911"/>
              <a:gd name="connsiteX13" fmla="*/ 1250231 w 1912751"/>
              <a:gd name="connsiteY13" fmla="*/ 1227521 h 690911"/>
              <a:gd name="connsiteX14" fmla="*/ 1115771 w 1912751"/>
              <a:gd name="connsiteY14" fmla="*/ 690911 h 690911"/>
              <a:gd name="connsiteX15" fmla="*/ 115154 w 1912751"/>
              <a:gd name="connsiteY15" fmla="*/ 690911 h 690911"/>
              <a:gd name="connsiteX16" fmla="*/ 0 w 1912751"/>
              <a:gd name="connsiteY16" fmla="*/ 575757 h 690911"/>
              <a:gd name="connsiteX17" fmla="*/ 0 w 1912751"/>
              <a:gd name="connsiteY17" fmla="*/ 575759 h 690911"/>
              <a:gd name="connsiteX18" fmla="*/ 0 w 1912751"/>
              <a:gd name="connsiteY18" fmla="*/ 403031 h 690911"/>
              <a:gd name="connsiteX19" fmla="*/ 0 w 1912751"/>
              <a:gd name="connsiteY19" fmla="*/ 403031 h 690911"/>
              <a:gd name="connsiteX20" fmla="*/ 0 w 1912751"/>
              <a:gd name="connsiteY20" fmla="*/ 115154 h 690911"/>
              <a:gd name="connsiteX0" fmla="*/ 0 w 1912751"/>
              <a:gd name="connsiteY0" fmla="*/ 115154 h 1227521"/>
              <a:gd name="connsiteX1" fmla="*/ 115154 w 1912751"/>
              <a:gd name="connsiteY1" fmla="*/ 0 h 1227521"/>
              <a:gd name="connsiteX2" fmla="*/ 1115771 w 1912751"/>
              <a:gd name="connsiteY2" fmla="*/ 0 h 1227521"/>
              <a:gd name="connsiteX3" fmla="*/ 1115771 w 1912751"/>
              <a:gd name="connsiteY3" fmla="*/ 0 h 1227521"/>
              <a:gd name="connsiteX4" fmla="*/ 1593959 w 1912751"/>
              <a:gd name="connsiteY4" fmla="*/ 0 h 1227521"/>
              <a:gd name="connsiteX5" fmla="*/ 1797597 w 1912751"/>
              <a:gd name="connsiteY5" fmla="*/ 0 h 1227521"/>
              <a:gd name="connsiteX6" fmla="*/ 1912751 w 1912751"/>
              <a:gd name="connsiteY6" fmla="*/ 115154 h 1227521"/>
              <a:gd name="connsiteX7" fmla="*/ 1912751 w 1912751"/>
              <a:gd name="connsiteY7" fmla="*/ 403031 h 1227521"/>
              <a:gd name="connsiteX8" fmla="*/ 1912751 w 1912751"/>
              <a:gd name="connsiteY8" fmla="*/ 403031 h 1227521"/>
              <a:gd name="connsiteX9" fmla="*/ 1912751 w 1912751"/>
              <a:gd name="connsiteY9" fmla="*/ 575759 h 1227521"/>
              <a:gd name="connsiteX10" fmla="*/ 1912751 w 1912751"/>
              <a:gd name="connsiteY10" fmla="*/ 575757 h 1227521"/>
              <a:gd name="connsiteX11" fmla="*/ 1797597 w 1912751"/>
              <a:gd name="connsiteY11" fmla="*/ 690911 h 1227521"/>
              <a:gd name="connsiteX12" fmla="*/ 1593959 w 1912751"/>
              <a:gd name="connsiteY12" fmla="*/ 690911 h 1227521"/>
              <a:gd name="connsiteX13" fmla="*/ 1250231 w 1912751"/>
              <a:gd name="connsiteY13" fmla="*/ 1227521 h 1227521"/>
              <a:gd name="connsiteX14" fmla="*/ 398221 w 1912751"/>
              <a:gd name="connsiteY14" fmla="*/ 690911 h 1227521"/>
              <a:gd name="connsiteX15" fmla="*/ 115154 w 1912751"/>
              <a:gd name="connsiteY15" fmla="*/ 690911 h 1227521"/>
              <a:gd name="connsiteX16" fmla="*/ 0 w 1912751"/>
              <a:gd name="connsiteY16" fmla="*/ 575757 h 1227521"/>
              <a:gd name="connsiteX17" fmla="*/ 0 w 1912751"/>
              <a:gd name="connsiteY17" fmla="*/ 575759 h 1227521"/>
              <a:gd name="connsiteX18" fmla="*/ 0 w 1912751"/>
              <a:gd name="connsiteY18" fmla="*/ 403031 h 1227521"/>
              <a:gd name="connsiteX19" fmla="*/ 0 w 1912751"/>
              <a:gd name="connsiteY19" fmla="*/ 403031 h 1227521"/>
              <a:gd name="connsiteX20" fmla="*/ 0 w 1912751"/>
              <a:gd name="connsiteY20" fmla="*/ 115154 h 1227521"/>
              <a:gd name="connsiteX0" fmla="*/ 0 w 1912751"/>
              <a:gd name="connsiteY0" fmla="*/ 115154 h 1227521"/>
              <a:gd name="connsiteX1" fmla="*/ 115154 w 1912751"/>
              <a:gd name="connsiteY1" fmla="*/ 0 h 1227521"/>
              <a:gd name="connsiteX2" fmla="*/ 1115771 w 1912751"/>
              <a:gd name="connsiteY2" fmla="*/ 0 h 1227521"/>
              <a:gd name="connsiteX3" fmla="*/ 1115771 w 1912751"/>
              <a:gd name="connsiteY3" fmla="*/ 0 h 1227521"/>
              <a:gd name="connsiteX4" fmla="*/ 1593959 w 1912751"/>
              <a:gd name="connsiteY4" fmla="*/ 0 h 1227521"/>
              <a:gd name="connsiteX5" fmla="*/ 1797597 w 1912751"/>
              <a:gd name="connsiteY5" fmla="*/ 0 h 1227521"/>
              <a:gd name="connsiteX6" fmla="*/ 1912751 w 1912751"/>
              <a:gd name="connsiteY6" fmla="*/ 115154 h 1227521"/>
              <a:gd name="connsiteX7" fmla="*/ 1912751 w 1912751"/>
              <a:gd name="connsiteY7" fmla="*/ 403031 h 1227521"/>
              <a:gd name="connsiteX8" fmla="*/ 1912751 w 1912751"/>
              <a:gd name="connsiteY8" fmla="*/ 403031 h 1227521"/>
              <a:gd name="connsiteX9" fmla="*/ 1912751 w 1912751"/>
              <a:gd name="connsiteY9" fmla="*/ 575759 h 1227521"/>
              <a:gd name="connsiteX10" fmla="*/ 1912751 w 1912751"/>
              <a:gd name="connsiteY10" fmla="*/ 575757 h 1227521"/>
              <a:gd name="connsiteX11" fmla="*/ 1797597 w 1912751"/>
              <a:gd name="connsiteY11" fmla="*/ 690911 h 1227521"/>
              <a:gd name="connsiteX12" fmla="*/ 730359 w 1912751"/>
              <a:gd name="connsiteY12" fmla="*/ 690911 h 1227521"/>
              <a:gd name="connsiteX13" fmla="*/ 1250231 w 1912751"/>
              <a:gd name="connsiteY13" fmla="*/ 1227521 h 1227521"/>
              <a:gd name="connsiteX14" fmla="*/ 398221 w 1912751"/>
              <a:gd name="connsiteY14" fmla="*/ 690911 h 1227521"/>
              <a:gd name="connsiteX15" fmla="*/ 115154 w 1912751"/>
              <a:gd name="connsiteY15" fmla="*/ 690911 h 1227521"/>
              <a:gd name="connsiteX16" fmla="*/ 0 w 1912751"/>
              <a:gd name="connsiteY16" fmla="*/ 575757 h 1227521"/>
              <a:gd name="connsiteX17" fmla="*/ 0 w 1912751"/>
              <a:gd name="connsiteY17" fmla="*/ 575759 h 1227521"/>
              <a:gd name="connsiteX18" fmla="*/ 0 w 1912751"/>
              <a:gd name="connsiteY18" fmla="*/ 403031 h 1227521"/>
              <a:gd name="connsiteX19" fmla="*/ 0 w 1912751"/>
              <a:gd name="connsiteY19" fmla="*/ 403031 h 1227521"/>
              <a:gd name="connsiteX20" fmla="*/ 0 w 1912751"/>
              <a:gd name="connsiteY20" fmla="*/ 115154 h 1227521"/>
              <a:gd name="connsiteX0" fmla="*/ 0 w 1912751"/>
              <a:gd name="connsiteY0" fmla="*/ 115154 h 1246571"/>
              <a:gd name="connsiteX1" fmla="*/ 115154 w 1912751"/>
              <a:gd name="connsiteY1" fmla="*/ 0 h 1246571"/>
              <a:gd name="connsiteX2" fmla="*/ 1115771 w 1912751"/>
              <a:gd name="connsiteY2" fmla="*/ 0 h 1246571"/>
              <a:gd name="connsiteX3" fmla="*/ 1115771 w 1912751"/>
              <a:gd name="connsiteY3" fmla="*/ 0 h 1246571"/>
              <a:gd name="connsiteX4" fmla="*/ 1593959 w 1912751"/>
              <a:gd name="connsiteY4" fmla="*/ 0 h 1246571"/>
              <a:gd name="connsiteX5" fmla="*/ 1797597 w 1912751"/>
              <a:gd name="connsiteY5" fmla="*/ 0 h 1246571"/>
              <a:gd name="connsiteX6" fmla="*/ 1912751 w 1912751"/>
              <a:gd name="connsiteY6" fmla="*/ 115154 h 1246571"/>
              <a:gd name="connsiteX7" fmla="*/ 1912751 w 1912751"/>
              <a:gd name="connsiteY7" fmla="*/ 403031 h 1246571"/>
              <a:gd name="connsiteX8" fmla="*/ 1912751 w 1912751"/>
              <a:gd name="connsiteY8" fmla="*/ 403031 h 1246571"/>
              <a:gd name="connsiteX9" fmla="*/ 1912751 w 1912751"/>
              <a:gd name="connsiteY9" fmla="*/ 575759 h 1246571"/>
              <a:gd name="connsiteX10" fmla="*/ 1912751 w 1912751"/>
              <a:gd name="connsiteY10" fmla="*/ 575757 h 1246571"/>
              <a:gd name="connsiteX11" fmla="*/ 1797597 w 1912751"/>
              <a:gd name="connsiteY11" fmla="*/ 690911 h 1246571"/>
              <a:gd name="connsiteX12" fmla="*/ 730359 w 1912751"/>
              <a:gd name="connsiteY12" fmla="*/ 690911 h 1246571"/>
              <a:gd name="connsiteX13" fmla="*/ 1370881 w 1912751"/>
              <a:gd name="connsiteY13" fmla="*/ 1246571 h 1246571"/>
              <a:gd name="connsiteX14" fmla="*/ 398221 w 1912751"/>
              <a:gd name="connsiteY14" fmla="*/ 690911 h 1246571"/>
              <a:gd name="connsiteX15" fmla="*/ 115154 w 1912751"/>
              <a:gd name="connsiteY15" fmla="*/ 690911 h 1246571"/>
              <a:gd name="connsiteX16" fmla="*/ 0 w 1912751"/>
              <a:gd name="connsiteY16" fmla="*/ 575757 h 1246571"/>
              <a:gd name="connsiteX17" fmla="*/ 0 w 1912751"/>
              <a:gd name="connsiteY17" fmla="*/ 575759 h 1246571"/>
              <a:gd name="connsiteX18" fmla="*/ 0 w 1912751"/>
              <a:gd name="connsiteY18" fmla="*/ 403031 h 1246571"/>
              <a:gd name="connsiteX19" fmla="*/ 0 w 1912751"/>
              <a:gd name="connsiteY19" fmla="*/ 403031 h 1246571"/>
              <a:gd name="connsiteX20" fmla="*/ 0 w 1912751"/>
              <a:gd name="connsiteY20" fmla="*/ 115154 h 124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2751" h="1246571">
                <a:moveTo>
                  <a:pt x="0" y="115154"/>
                </a:moveTo>
                <a:cubicBezTo>
                  <a:pt x="0" y="51556"/>
                  <a:pt x="51556" y="0"/>
                  <a:pt x="115154" y="0"/>
                </a:cubicBezTo>
                <a:lnTo>
                  <a:pt x="1115771" y="0"/>
                </a:lnTo>
                <a:lnTo>
                  <a:pt x="1115771" y="0"/>
                </a:lnTo>
                <a:lnTo>
                  <a:pt x="1593959" y="0"/>
                </a:lnTo>
                <a:lnTo>
                  <a:pt x="1797597" y="0"/>
                </a:lnTo>
                <a:cubicBezTo>
                  <a:pt x="1861195" y="0"/>
                  <a:pt x="1912751" y="51556"/>
                  <a:pt x="1912751" y="115154"/>
                </a:cubicBezTo>
                <a:lnTo>
                  <a:pt x="1912751" y="403031"/>
                </a:lnTo>
                <a:lnTo>
                  <a:pt x="1912751" y="403031"/>
                </a:lnTo>
                <a:lnTo>
                  <a:pt x="1912751" y="575759"/>
                </a:lnTo>
                <a:lnTo>
                  <a:pt x="1912751" y="575757"/>
                </a:lnTo>
                <a:cubicBezTo>
                  <a:pt x="1912751" y="639355"/>
                  <a:pt x="1861195" y="690911"/>
                  <a:pt x="1797597" y="690911"/>
                </a:cubicBezTo>
                <a:lnTo>
                  <a:pt x="730359" y="690911"/>
                </a:lnTo>
                <a:lnTo>
                  <a:pt x="1370881" y="1246571"/>
                </a:lnTo>
                <a:lnTo>
                  <a:pt x="398221" y="690911"/>
                </a:lnTo>
                <a:lnTo>
                  <a:pt x="115154" y="690911"/>
                </a:lnTo>
                <a:cubicBezTo>
                  <a:pt x="51556" y="690911"/>
                  <a:pt x="0" y="639355"/>
                  <a:pt x="0" y="575757"/>
                </a:cubicBezTo>
                <a:lnTo>
                  <a:pt x="0" y="575759"/>
                </a:lnTo>
                <a:lnTo>
                  <a:pt x="0" y="403031"/>
                </a:lnTo>
                <a:lnTo>
                  <a:pt x="0" y="403031"/>
                </a:lnTo>
                <a:lnTo>
                  <a:pt x="0" y="115154"/>
                </a:ln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の現在値を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joint_states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トピックに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publish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71148" r="3181" b="4068"/>
          <a:stretch/>
        </p:blipFill>
        <p:spPr bwMode="auto">
          <a:xfrm>
            <a:off x="2880360" y="1497892"/>
            <a:ext cx="7048500" cy="152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角丸四角形吹き出し 46"/>
          <p:cNvSpPr/>
          <p:nvPr/>
        </p:nvSpPr>
        <p:spPr>
          <a:xfrm>
            <a:off x="8161021" y="1082040"/>
            <a:ext cx="1767840" cy="560632"/>
          </a:xfrm>
          <a:prstGeom prst="wedgeRoundRectCallout">
            <a:avLst>
              <a:gd name="adj1" fmla="val 5775"/>
              <a:gd name="adj2" fmla="val 159100"/>
              <a:gd name="adj3" fmla="val 16667"/>
            </a:avLst>
          </a:pr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Moveit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は，ここに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相当するメッセージを出す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2621280" y="2735580"/>
            <a:ext cx="32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1455420" y="2491740"/>
            <a:ext cx="1165860" cy="4876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r</a:t>
            </a:r>
            <a:r>
              <a:rPr kumimoji="1" lang="en-US" altLang="ja-JP" sz="900" dirty="0" err="1" smtClean="0">
                <a:solidFill>
                  <a:schemeClr val="tx1"/>
                </a:solidFill>
              </a:rPr>
              <a:t>obot_state_publisher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034540" y="2247900"/>
            <a:ext cx="0" cy="243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1748790" y="1995969"/>
            <a:ext cx="579120" cy="268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TF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1571" y="2190552"/>
            <a:ext cx="88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 smtClean="0"/>
              <a:t>TF</a:t>
            </a:r>
            <a:r>
              <a:rPr lang="ja-JP" altLang="en-US" sz="800" dirty="0"/>
              <a:t> </a:t>
            </a:r>
            <a:r>
              <a:rPr lang="ja-JP" altLang="en-US" sz="800" dirty="0" smtClean="0"/>
              <a:t>の</a:t>
            </a:r>
            <a:endParaRPr lang="en-US" altLang="ja-JP" sz="800" dirty="0" smtClean="0"/>
          </a:p>
          <a:p>
            <a:pPr algn="ctr"/>
            <a:r>
              <a:rPr lang="ja-JP" altLang="en-US" sz="800" dirty="0" smtClean="0"/>
              <a:t>フレームに変換</a:t>
            </a:r>
            <a:endParaRPr kumimoji="1" lang="ja-JP" altLang="en-US" sz="800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550671" y="1082040"/>
            <a:ext cx="1893569" cy="729344"/>
          </a:xfrm>
          <a:prstGeom prst="wedgeRoundRectCallout">
            <a:avLst>
              <a:gd name="adj1" fmla="val 1316"/>
              <a:gd name="adj2" fmla="val 158187"/>
              <a:gd name="adj3" fmla="val 16667"/>
            </a:avLst>
          </a:pr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robot_state_publisher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joint_states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トピックを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のフレームに変換する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書類 75"/>
          <p:cNvSpPr/>
          <p:nvPr/>
        </p:nvSpPr>
        <p:spPr>
          <a:xfrm>
            <a:off x="344330" y="3272961"/>
            <a:ext cx="3519257" cy="1007876"/>
          </a:xfrm>
          <a:prstGeom prst="flowChartDocumen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○</a:t>
            </a:r>
            <a:r>
              <a:rPr lang="en-US" altLang="ja-JP" sz="1400" dirty="0" err="1" smtClean="0"/>
              <a:t>yaml</a:t>
            </a:r>
            <a:endParaRPr lang="en-US" altLang="ja-JP" sz="1400" dirty="0" smtClean="0"/>
          </a:p>
          <a:p>
            <a:r>
              <a:rPr lang="en-US" altLang="ja-JP" sz="1400" dirty="0" err="1" smtClean="0"/>
              <a:t>JointStateController</a:t>
            </a:r>
            <a:r>
              <a:rPr lang="ja-JP" altLang="en-US" sz="1400" dirty="0" smtClean="0"/>
              <a:t>の</a:t>
            </a:r>
            <a:r>
              <a:rPr lang="ja-JP" altLang="en-US" sz="1400" b="1" dirty="0">
                <a:solidFill>
                  <a:schemeClr val="tx1"/>
                </a:solidFill>
              </a:rPr>
              <a:t>更新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周期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r>
              <a:rPr lang="en-US" altLang="ja-JP" sz="1400" dirty="0" err="1" smtClean="0"/>
              <a:t>JointTrajectoryController</a:t>
            </a:r>
            <a:r>
              <a:rPr lang="ja-JP" altLang="en-US" sz="1400" dirty="0" smtClean="0"/>
              <a:t>の</a:t>
            </a:r>
            <a:r>
              <a:rPr lang="en-US" altLang="ja-JP" sz="1400" dirty="0"/>
              <a:t>joint</a:t>
            </a:r>
            <a:r>
              <a:rPr lang="ja-JP" altLang="en-US" sz="1400" dirty="0"/>
              <a:t>名</a:t>
            </a:r>
            <a:r>
              <a:rPr lang="ja-JP" altLang="en-US" sz="1400" dirty="0" smtClean="0"/>
              <a:t>と</a:t>
            </a:r>
            <a:r>
              <a:rPr lang="en-US" altLang="ja-JP" sz="1400" b="1" dirty="0" err="1" smtClean="0">
                <a:solidFill>
                  <a:srgbClr val="C00000"/>
                </a:solidFill>
              </a:rPr>
              <a:t>pid</a:t>
            </a:r>
            <a:r>
              <a:rPr lang="ja-JP" altLang="en-US" sz="1400" b="1" dirty="0" smtClean="0">
                <a:solidFill>
                  <a:srgbClr val="C00000"/>
                </a:solidFill>
              </a:rPr>
              <a:t>ゲイン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46388" y="1104999"/>
            <a:ext cx="3046421" cy="39443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kumimoji="1" lang="en-US" altLang="ja-JP" dirty="0" smtClean="0"/>
              <a:t>Gazebo</a:t>
            </a:r>
          </a:p>
          <a:p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242157" y="2190067"/>
            <a:ext cx="3259624" cy="919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lang="en-US" altLang="ja-JP" dirty="0" err="1" smtClean="0"/>
              <a:t>hardware_interface</a:t>
            </a:r>
            <a:endParaRPr kumimoji="1" lang="en-US" altLang="ja-JP" dirty="0" smtClean="0"/>
          </a:p>
          <a:p>
            <a:r>
              <a:rPr kumimoji="1" lang="en-US" altLang="ja-JP" dirty="0" smtClean="0"/>
              <a:t>ns: </a:t>
            </a:r>
            <a:r>
              <a:rPr kumimoji="1" lang="en-US" altLang="ja-JP" dirty="0" err="1" smtClean="0"/>
              <a:t>hardware_interface</a:t>
            </a:r>
            <a:endParaRPr lang="en-US" altLang="ja-JP" dirty="0" smtClean="0"/>
          </a:p>
          <a:p>
            <a:r>
              <a:rPr lang="en-US" altLang="ja-JP" dirty="0" err="1" smtClean="0"/>
              <a:t>cls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RobotHWSim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5" idx="2"/>
            <a:endCxn id="28" idx="0"/>
          </p:cNvCxnSpPr>
          <p:nvPr/>
        </p:nvCxnSpPr>
        <p:spPr>
          <a:xfrm>
            <a:off x="8869599" y="1499432"/>
            <a:ext cx="2370" cy="690635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706" y="4788220"/>
            <a:ext cx="2347790" cy="37880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■</a:t>
            </a:r>
            <a:r>
              <a:rPr lang="en-US" altLang="ja-JP" dirty="0" err="1"/>
              <a:t>JointStateController</a:t>
            </a:r>
            <a:endParaRPr lang="en-US" altLang="ja-JP" dirty="0"/>
          </a:p>
        </p:txBody>
      </p:sp>
      <p:sp>
        <p:nvSpPr>
          <p:cNvPr id="33" name="正方形/長方形 32"/>
          <p:cNvSpPr/>
          <p:nvPr/>
        </p:nvSpPr>
        <p:spPr>
          <a:xfrm>
            <a:off x="1223741" y="5917409"/>
            <a:ext cx="2803018" cy="37880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■</a:t>
            </a:r>
            <a:r>
              <a:rPr lang="en-US" altLang="ja-JP" dirty="0" err="1"/>
              <a:t>JointTrajectoryController</a:t>
            </a:r>
            <a:endParaRPr lang="en-US" altLang="ja-JP" dirty="0"/>
          </a:p>
        </p:txBody>
      </p:sp>
      <p:sp>
        <p:nvSpPr>
          <p:cNvPr id="47" name="正方形/長方形 46"/>
          <p:cNvSpPr/>
          <p:nvPr/>
        </p:nvSpPr>
        <p:spPr>
          <a:xfrm>
            <a:off x="6300115" y="3941868"/>
            <a:ext cx="2422215" cy="378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lang="en-US" altLang="ja-JP" dirty="0" err="1" smtClean="0"/>
              <a:t>joint_state_interface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8071022" y="3119855"/>
            <a:ext cx="0" cy="82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8896255" y="1901476"/>
            <a:ext cx="583542" cy="35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842904" y="4595279"/>
            <a:ext cx="633381" cy="103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8357123" y="4921615"/>
            <a:ext cx="2710433" cy="378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■</a:t>
            </a:r>
            <a:r>
              <a:rPr kumimoji="1" lang="en-US" altLang="ja-JP" dirty="0" err="1" smtClean="0"/>
              <a:t>position_</a:t>
            </a:r>
            <a:r>
              <a:rPr lang="en-US" altLang="ja-JP" dirty="0" err="1" smtClean="0"/>
              <a:t>joint_interface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5286126" y="5922831"/>
            <a:ext cx="2437809" cy="378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PositionJointInterface</a:t>
            </a:r>
            <a:endParaRPr lang="en-US" altLang="ja-JP" dirty="0" smtClean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8846806" y="3109205"/>
            <a:ext cx="2370" cy="1800000"/>
          </a:xfrm>
          <a:prstGeom prst="straightConnector1">
            <a:avLst/>
          </a:prstGeom>
          <a:ln w="127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60" idx="1"/>
            <a:endCxn id="63" idx="3"/>
          </p:cNvCxnSpPr>
          <p:nvPr/>
        </p:nvCxnSpPr>
        <p:spPr>
          <a:xfrm rot="10800000" flipV="1">
            <a:off x="7723935" y="5111077"/>
            <a:ext cx="633188" cy="1001158"/>
          </a:xfrm>
          <a:prstGeom prst="bentConnector3">
            <a:avLst/>
          </a:prstGeom>
          <a:ln w="127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処理 78"/>
          <p:cNvSpPr/>
          <p:nvPr/>
        </p:nvSpPr>
        <p:spPr>
          <a:xfrm>
            <a:off x="8232096" y="5547338"/>
            <a:ext cx="1911859" cy="3592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更新された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cmd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_</a:t>
            </a:r>
            <a:r>
              <a:rPr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ja-JP" altLang="en-US" sz="1200" dirty="0">
                <a:solidFill>
                  <a:schemeClr val="tx1"/>
                </a:solidFill>
              </a:rPr>
              <a:t>値</a:t>
            </a:r>
            <a:r>
              <a:rPr lang="ja-JP" altLang="en-US" sz="1200" dirty="0" smtClean="0">
                <a:solidFill>
                  <a:schemeClr val="tx1"/>
                </a:solidFill>
              </a:rPr>
              <a:t>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ポインタを介して</a:t>
            </a:r>
            <a:r>
              <a:rPr lang="ja-JP" altLang="en-US" sz="1200" dirty="0" smtClean="0">
                <a:solidFill>
                  <a:schemeClr val="tx1"/>
                </a:solidFill>
              </a:rPr>
              <a:t>取得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8040528" y="5344117"/>
            <a:ext cx="271785" cy="1998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63" idx="1"/>
            <a:endCxn id="33" idx="3"/>
          </p:cNvCxnSpPr>
          <p:nvPr/>
        </p:nvCxnSpPr>
        <p:spPr>
          <a:xfrm flipH="1" flipV="1">
            <a:off x="4026759" y="6106813"/>
            <a:ext cx="1259367" cy="542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4162502" y="4802940"/>
            <a:ext cx="2437809" cy="378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■</a:t>
            </a:r>
            <a:r>
              <a:rPr lang="en-US" altLang="ja-JP" dirty="0" err="1" smtClean="0"/>
              <a:t>JointStateInterface</a:t>
            </a:r>
            <a:endParaRPr lang="en-US" altLang="ja-JP" dirty="0" smtClean="0"/>
          </a:p>
        </p:txBody>
      </p:sp>
      <p:cxnSp>
        <p:nvCxnSpPr>
          <p:cNvPr id="92" name="カギ線コネクタ 91"/>
          <p:cNvCxnSpPr>
            <a:stCxn id="47" idx="2"/>
            <a:endCxn id="89" idx="3"/>
          </p:cNvCxnSpPr>
          <p:nvPr/>
        </p:nvCxnSpPr>
        <p:spPr>
          <a:xfrm rot="5400000">
            <a:off x="6719991" y="4201112"/>
            <a:ext cx="671552" cy="910912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9" idx="1"/>
            <a:endCxn id="31" idx="3"/>
          </p:cNvCxnSpPr>
          <p:nvPr/>
        </p:nvCxnSpPr>
        <p:spPr>
          <a:xfrm flipH="1" flipV="1">
            <a:off x="2364496" y="4977624"/>
            <a:ext cx="1798006" cy="1472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円/楕円 96"/>
          <p:cNvSpPr/>
          <p:nvPr/>
        </p:nvSpPr>
        <p:spPr>
          <a:xfrm>
            <a:off x="22684" y="5948126"/>
            <a:ext cx="752475" cy="319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/node</a:t>
            </a:r>
            <a:endParaRPr kumimoji="1" lang="ja-JP" altLang="en-US" sz="1100" dirty="0"/>
          </a:p>
        </p:txBody>
      </p:sp>
      <p:cxnSp>
        <p:nvCxnSpPr>
          <p:cNvPr id="99" name="直線矢印コネクタ 98"/>
          <p:cNvCxnSpPr>
            <a:stCxn id="97" idx="0"/>
          </p:cNvCxnSpPr>
          <p:nvPr/>
        </p:nvCxnSpPr>
        <p:spPr>
          <a:xfrm flipH="1" flipV="1">
            <a:off x="395296" y="5167028"/>
            <a:ext cx="0" cy="7810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95296" y="5376150"/>
            <a:ext cx="21615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定周期で</a:t>
            </a:r>
            <a:endParaRPr kumimoji="1" lang="en-US" altLang="ja-JP" sz="1000" dirty="0" smtClean="0"/>
          </a:p>
          <a:p>
            <a:r>
              <a:rPr kumimoji="1" lang="en-US" altLang="ja-JP" sz="1000" dirty="0" smtClean="0"/>
              <a:t>topic: /</a:t>
            </a:r>
            <a:r>
              <a:rPr kumimoji="1" lang="en-US" altLang="ja-JP" sz="1000" dirty="0" err="1" smtClean="0"/>
              <a:t>joint_states</a:t>
            </a:r>
            <a:r>
              <a:rPr lang="ja-JP" altLang="en-US" sz="1000" dirty="0" smtClean="0"/>
              <a:t>を</a:t>
            </a:r>
            <a:r>
              <a:rPr lang="en-US" altLang="ja-JP" sz="1000" dirty="0" smtClean="0"/>
              <a:t>publish</a:t>
            </a:r>
          </a:p>
          <a:p>
            <a:r>
              <a:rPr lang="en-US" altLang="ja-JP" sz="900" dirty="0" err="1">
                <a:solidFill>
                  <a:schemeClr val="accent2"/>
                </a:solidFill>
              </a:rPr>
              <a:t>realtime_pub</a:t>
            </a:r>
            <a:r>
              <a:rPr lang="en-US" altLang="ja-JP" sz="900" dirty="0">
                <a:solidFill>
                  <a:schemeClr val="accent2"/>
                </a:solidFill>
              </a:rPr>
              <a:t>_</a:t>
            </a:r>
            <a:r>
              <a:rPr lang="en-US" altLang="ja-JP" sz="900" dirty="0"/>
              <a:t>-&gt;</a:t>
            </a:r>
            <a:r>
              <a:rPr lang="en-US" altLang="ja-JP" sz="900" dirty="0" err="1"/>
              <a:t>unlockAndPublish</a:t>
            </a:r>
            <a:r>
              <a:rPr lang="en-US" altLang="ja-JP" sz="900" dirty="0"/>
              <a:t>();</a:t>
            </a:r>
            <a:endParaRPr kumimoji="1" lang="ja-JP" altLang="en-US" sz="9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67414" y="6303107"/>
            <a:ext cx="2097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/>
              <a:t>actionlib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msg</a:t>
            </a:r>
            <a:r>
              <a:rPr lang="en-US" altLang="ja-JP" sz="1100" dirty="0" smtClean="0"/>
              <a:t>: </a:t>
            </a:r>
            <a:r>
              <a:rPr kumimoji="1" lang="en-US" altLang="ja-JP" sz="1100" dirty="0" smtClean="0"/>
              <a:t>/</a:t>
            </a:r>
            <a:r>
              <a:rPr kumimoji="1" lang="en-US" altLang="ja-JP" sz="1100" dirty="0" err="1" smtClean="0"/>
              <a:t>joint_trajectory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を</a:t>
            </a:r>
            <a:r>
              <a:rPr lang="en-US" altLang="ja-JP" sz="1100" dirty="0" smtClean="0"/>
              <a:t>send</a:t>
            </a:r>
            <a:endParaRPr kumimoji="1" lang="ja-JP" altLang="en-US" sz="1100" dirty="0"/>
          </a:p>
        </p:txBody>
      </p:sp>
      <p:cxnSp>
        <p:nvCxnSpPr>
          <p:cNvPr id="103" name="直線矢印コネクタ 102"/>
          <p:cNvCxnSpPr>
            <a:stCxn id="97" idx="6"/>
            <a:endCxn id="33" idx="1"/>
          </p:cNvCxnSpPr>
          <p:nvPr/>
        </p:nvCxnSpPr>
        <p:spPr>
          <a:xfrm flipV="1">
            <a:off x="775159" y="6106813"/>
            <a:ext cx="448582" cy="9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422902" y="5290950"/>
            <a:ext cx="288989" cy="970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878126" y="6111575"/>
            <a:ext cx="110332" cy="232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3507990" y="6372636"/>
            <a:ext cx="229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軌道指令から</a:t>
            </a:r>
            <a:r>
              <a:rPr kumimoji="1" lang="ja-JP" altLang="en-US" sz="1100" dirty="0" smtClean="0"/>
              <a:t>位置指令を抽出して，</a:t>
            </a:r>
            <a:endParaRPr kumimoji="1" lang="en-US" altLang="ja-JP" sz="1100" dirty="0" smtClean="0"/>
          </a:p>
          <a:p>
            <a:r>
              <a:rPr kumimoji="1" lang="en-US" altLang="ja-JP" sz="1100" dirty="0" smtClean="0"/>
              <a:t>joint</a:t>
            </a:r>
            <a:r>
              <a:rPr lang="ja-JP" altLang="en-US" sz="1100" dirty="0" smtClean="0"/>
              <a:t>の</a:t>
            </a:r>
            <a:r>
              <a:rPr lang="en-US" altLang="ja-JP" sz="1100" dirty="0" err="1" smtClean="0"/>
              <a:t>cmd</a:t>
            </a:r>
            <a:r>
              <a:rPr lang="en-US" altLang="ja-JP" sz="1100" dirty="0" smtClean="0"/>
              <a:t>_</a:t>
            </a:r>
            <a:r>
              <a:rPr kumimoji="1" lang="ja-JP" altLang="en-US" sz="1100" dirty="0" smtClean="0"/>
              <a:t>を更新</a:t>
            </a:r>
            <a:endParaRPr kumimoji="1" lang="ja-JP" altLang="en-US" sz="1100" dirty="0"/>
          </a:p>
        </p:txBody>
      </p:sp>
      <p:sp>
        <p:nvSpPr>
          <p:cNvPr id="52" name="フローチャート: 処理 51"/>
          <p:cNvSpPr/>
          <p:nvPr/>
        </p:nvSpPr>
        <p:spPr>
          <a:xfrm>
            <a:off x="8869599" y="3526549"/>
            <a:ext cx="3154238" cy="5553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更新</a:t>
            </a:r>
            <a:r>
              <a:rPr lang="ja-JP" altLang="en-US" sz="1100" dirty="0">
                <a:solidFill>
                  <a:schemeClr val="tx1"/>
                </a:solidFill>
              </a:rPr>
              <a:t>され</a:t>
            </a:r>
            <a:r>
              <a:rPr lang="ja-JP" altLang="en-US" sz="1100" dirty="0" smtClean="0">
                <a:solidFill>
                  <a:schemeClr val="tx1"/>
                </a:solidFill>
              </a:rPr>
              <a:t>た位置指令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cmd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ja-JP" altLang="en-US" sz="1100" dirty="0" smtClean="0">
                <a:solidFill>
                  <a:schemeClr val="tx1"/>
                </a:solidFill>
              </a:rPr>
              <a:t>からトルク指令を計算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error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cmd</a:t>
            </a:r>
            <a:r>
              <a:rPr lang="en-US" altLang="ja-JP" sz="1050" dirty="0" smtClean="0">
                <a:solidFill>
                  <a:schemeClr val="tx1"/>
                </a:solidFill>
              </a:rPr>
              <a:t>_ -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pos</a:t>
            </a:r>
            <a:r>
              <a:rPr lang="en-US" altLang="ja-JP" sz="1050" dirty="0" smtClean="0">
                <a:solidFill>
                  <a:schemeClr val="tx1"/>
                </a:solidFill>
              </a:rPr>
              <a:t>_;</a:t>
            </a:r>
          </a:p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effort = </a:t>
            </a:r>
            <a:r>
              <a:rPr lang="en-US" altLang="ja-JP" sz="1050" b="1" dirty="0" err="1" smtClean="0">
                <a:solidFill>
                  <a:srgbClr val="FF0000"/>
                </a:solidFill>
              </a:rPr>
              <a:t>pid</a:t>
            </a:r>
            <a:r>
              <a:rPr lang="en-US" altLang="ja-JP" sz="1050" b="1" dirty="0" smtClean="0">
                <a:solidFill>
                  <a:srgbClr val="FF0000"/>
                </a:solidFill>
              </a:rPr>
              <a:t>_</a:t>
            </a:r>
            <a:r>
              <a:rPr lang="en-US" altLang="ja-JP" sz="1050" dirty="0" smtClean="0">
                <a:solidFill>
                  <a:schemeClr val="tx1"/>
                </a:solidFill>
              </a:rPr>
              <a:t>.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computeComma</a:t>
            </a:r>
            <a:r>
              <a:rPr lang="en-US" altLang="ja-JP" sz="1050" dirty="0" smtClean="0">
                <a:solidFill>
                  <a:schemeClr val="tx1"/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nd</a:t>
            </a:r>
            <a:r>
              <a:rPr lang="en-US" altLang="ja-JP" sz="1050" dirty="0" smtClean="0">
                <a:solidFill>
                  <a:schemeClr val="tx1"/>
                </a:solidFill>
              </a:rPr>
              <a:t>(error, period);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252714" y="5201466"/>
            <a:ext cx="3613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solidFill>
                  <a:schemeClr val="accent2"/>
                </a:solidFill>
              </a:rPr>
              <a:t>realtime_pub</a:t>
            </a:r>
            <a:r>
              <a:rPr lang="en-US" altLang="ja-JP" sz="1000" dirty="0" smtClean="0">
                <a:solidFill>
                  <a:schemeClr val="accent2"/>
                </a:solidFill>
              </a:rPr>
              <a:t>_</a:t>
            </a:r>
            <a:r>
              <a:rPr lang="en-US" altLang="ja-JP" sz="1000" dirty="0" smtClean="0"/>
              <a:t>-&gt;</a:t>
            </a:r>
            <a:r>
              <a:rPr lang="en-US" altLang="ja-JP" sz="1000" dirty="0" err="1" smtClean="0"/>
              <a:t>msg</a:t>
            </a:r>
            <a:r>
              <a:rPr lang="en-US" altLang="ja-JP" sz="1000" dirty="0" smtClean="0"/>
              <a:t>_.position[</a:t>
            </a:r>
            <a:r>
              <a:rPr lang="en-US" altLang="ja-JP" sz="1000" dirty="0" err="1" smtClean="0"/>
              <a:t>i</a:t>
            </a:r>
            <a:r>
              <a:rPr lang="en-US" altLang="ja-JP" sz="1000" dirty="0" smtClean="0"/>
              <a:t>] = </a:t>
            </a:r>
            <a:r>
              <a:rPr lang="en-US" altLang="ja-JP" sz="10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joint_states_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getPosition</a:t>
            </a:r>
            <a:r>
              <a:rPr lang="en-US" altLang="ja-JP" sz="1000" dirty="0" smtClean="0"/>
              <a:t> ()</a:t>
            </a:r>
          </a:p>
          <a:p>
            <a:r>
              <a:rPr lang="en-US" altLang="ja-JP" sz="1000" dirty="0" err="1" smtClean="0">
                <a:solidFill>
                  <a:schemeClr val="accent2"/>
                </a:solidFill>
              </a:rPr>
              <a:t>realtime_pub</a:t>
            </a:r>
            <a:r>
              <a:rPr lang="en-US" altLang="ja-JP" sz="1000" dirty="0" smtClean="0">
                <a:solidFill>
                  <a:schemeClr val="accent2"/>
                </a:solidFill>
              </a:rPr>
              <a:t>_</a:t>
            </a:r>
            <a:r>
              <a:rPr lang="en-US" altLang="ja-JP" sz="1000" dirty="0" smtClean="0"/>
              <a:t>-&gt;</a:t>
            </a:r>
            <a:r>
              <a:rPr lang="en-US" altLang="ja-JP" sz="1000" dirty="0" err="1" smtClean="0"/>
              <a:t>msg</a:t>
            </a:r>
            <a:r>
              <a:rPr lang="en-US" altLang="ja-JP" sz="1000" dirty="0" smtClean="0"/>
              <a:t>_.velocity[</a:t>
            </a:r>
            <a:r>
              <a:rPr lang="en-US" altLang="ja-JP" sz="1000" dirty="0" err="1" smtClean="0"/>
              <a:t>i</a:t>
            </a:r>
            <a:r>
              <a:rPr lang="en-US" altLang="ja-JP" sz="1000" dirty="0" smtClean="0"/>
              <a:t>] = </a:t>
            </a:r>
            <a:r>
              <a:rPr lang="en-US" altLang="ja-JP" sz="10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joint_states_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getVelocity</a:t>
            </a:r>
            <a:r>
              <a:rPr lang="en-US" altLang="ja-JP" sz="1000" dirty="0" smtClean="0"/>
              <a:t> ()</a:t>
            </a:r>
          </a:p>
          <a:p>
            <a:r>
              <a:rPr lang="en-US" altLang="ja-JP" sz="1000" dirty="0" err="1" smtClean="0">
                <a:solidFill>
                  <a:schemeClr val="accent2"/>
                </a:solidFill>
              </a:rPr>
              <a:t>realtime_pub</a:t>
            </a:r>
            <a:r>
              <a:rPr lang="en-US" altLang="ja-JP" sz="1000" dirty="0" smtClean="0">
                <a:solidFill>
                  <a:schemeClr val="accent2"/>
                </a:solidFill>
              </a:rPr>
              <a:t>_</a:t>
            </a:r>
            <a:r>
              <a:rPr lang="en-US" altLang="ja-JP" sz="1000" dirty="0" smtClean="0"/>
              <a:t>-&gt;</a:t>
            </a:r>
            <a:r>
              <a:rPr lang="en-US" altLang="ja-JP" sz="1000" dirty="0" err="1" smtClean="0"/>
              <a:t>msg</a:t>
            </a:r>
            <a:r>
              <a:rPr lang="en-US" altLang="ja-JP" sz="1000" dirty="0" smtClean="0"/>
              <a:t>_.effort[</a:t>
            </a:r>
            <a:r>
              <a:rPr lang="en-US" altLang="ja-JP" sz="1000" dirty="0" err="1" smtClean="0"/>
              <a:t>i</a:t>
            </a:r>
            <a:r>
              <a:rPr lang="en-US" altLang="ja-JP" sz="1000" dirty="0" smtClean="0"/>
              <a:t>] = </a:t>
            </a:r>
            <a:r>
              <a:rPr lang="en-US" altLang="ja-JP" sz="10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joint_states_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getEffort</a:t>
            </a:r>
            <a:r>
              <a:rPr lang="en-US" altLang="ja-JP" sz="1000" dirty="0" smtClean="0"/>
              <a:t>()</a:t>
            </a:r>
          </a:p>
        </p:txBody>
      </p:sp>
      <p:sp>
        <p:nvSpPr>
          <p:cNvPr id="57" name="フローチャート: 処理 56"/>
          <p:cNvSpPr/>
          <p:nvPr/>
        </p:nvSpPr>
        <p:spPr>
          <a:xfrm>
            <a:off x="8845313" y="1563970"/>
            <a:ext cx="3154238" cy="5553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トルク指令を</a:t>
            </a:r>
            <a:r>
              <a:rPr lang="ja-JP" altLang="en-US" sz="1200" dirty="0">
                <a:solidFill>
                  <a:schemeClr val="tx1"/>
                </a:solidFill>
              </a:rPr>
              <a:t>シミュレータ</a:t>
            </a:r>
            <a:r>
              <a:rPr lang="ja-JP" altLang="en-US" sz="1200" dirty="0" smtClean="0">
                <a:solidFill>
                  <a:schemeClr val="tx1"/>
                </a:solidFill>
              </a:rPr>
              <a:t>に</a:t>
            </a:r>
            <a:r>
              <a:rPr lang="ja-JP" altLang="en-US" sz="1200" dirty="0">
                <a:solidFill>
                  <a:schemeClr val="tx1"/>
                </a:solidFill>
              </a:rPr>
              <a:t>送信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50" dirty="0" err="1" smtClean="0">
                <a:solidFill>
                  <a:schemeClr val="tx1"/>
                </a:solidFill>
              </a:rPr>
              <a:t>sim_joints</a:t>
            </a:r>
            <a:r>
              <a:rPr lang="en-US" altLang="ja-JP" sz="1050" dirty="0">
                <a:solidFill>
                  <a:schemeClr val="tx1"/>
                </a:solidFill>
              </a:rPr>
              <a:t>_[</a:t>
            </a:r>
            <a:r>
              <a:rPr lang="en-US" altLang="ja-JP" sz="1050" dirty="0" err="1">
                <a:solidFill>
                  <a:schemeClr val="tx1"/>
                </a:solidFill>
              </a:rPr>
              <a:t>i</a:t>
            </a:r>
            <a:r>
              <a:rPr lang="en-US" altLang="ja-JP" sz="1050" dirty="0" smtClean="0">
                <a:solidFill>
                  <a:schemeClr val="tx1"/>
                </a:solidFill>
              </a:rPr>
              <a:t>]-&gt;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SetForce</a:t>
            </a:r>
            <a:r>
              <a:rPr lang="en-US" altLang="ja-JP" sz="1050" dirty="0" smtClean="0">
                <a:solidFill>
                  <a:schemeClr val="tx1"/>
                </a:solidFill>
              </a:rPr>
              <a:t>(0u, effort)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8973652" y="2014780"/>
            <a:ext cx="2148965" cy="1916920"/>
          </a:xfrm>
          <a:custGeom>
            <a:avLst/>
            <a:gdLst>
              <a:gd name="connsiteX0" fmla="*/ 160352 w 2128637"/>
              <a:gd name="connsiteY0" fmla="*/ 1937288 h 1937288"/>
              <a:gd name="connsiteX1" fmla="*/ 46698 w 2128637"/>
              <a:gd name="connsiteY1" fmla="*/ 1797803 h 1937288"/>
              <a:gd name="connsiteX2" fmla="*/ 203 w 2128637"/>
              <a:gd name="connsiteY2" fmla="*/ 1606657 h 1937288"/>
              <a:gd name="connsiteX3" fmla="*/ 62196 w 2128637"/>
              <a:gd name="connsiteY3" fmla="*/ 1363851 h 1937288"/>
              <a:gd name="connsiteX4" fmla="*/ 465152 w 2128637"/>
              <a:gd name="connsiteY4" fmla="*/ 1307023 h 1937288"/>
              <a:gd name="connsiteX5" fmla="*/ 1095417 w 2128637"/>
              <a:gd name="connsiteY5" fmla="*/ 1322522 h 1937288"/>
              <a:gd name="connsiteX6" fmla="*/ 1570698 w 2128637"/>
              <a:gd name="connsiteY6" fmla="*/ 1276027 h 1937288"/>
              <a:gd name="connsiteX7" fmla="*/ 1927159 w 2128637"/>
              <a:gd name="connsiteY7" fmla="*/ 955728 h 1937288"/>
              <a:gd name="connsiteX8" fmla="*/ 2128637 w 2128637"/>
              <a:gd name="connsiteY8" fmla="*/ 0 h 193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8637" h="1937288">
                <a:moveTo>
                  <a:pt x="160352" y="1937288"/>
                </a:moveTo>
                <a:cubicBezTo>
                  <a:pt x="116871" y="1895098"/>
                  <a:pt x="73390" y="1852908"/>
                  <a:pt x="46698" y="1797803"/>
                </a:cubicBezTo>
                <a:cubicBezTo>
                  <a:pt x="20006" y="1742698"/>
                  <a:pt x="-2380" y="1678982"/>
                  <a:pt x="203" y="1606657"/>
                </a:cubicBezTo>
                <a:cubicBezTo>
                  <a:pt x="2786" y="1534332"/>
                  <a:pt x="-15295" y="1413790"/>
                  <a:pt x="62196" y="1363851"/>
                </a:cubicBezTo>
                <a:cubicBezTo>
                  <a:pt x="139687" y="1313912"/>
                  <a:pt x="292949" y="1313911"/>
                  <a:pt x="465152" y="1307023"/>
                </a:cubicBezTo>
                <a:cubicBezTo>
                  <a:pt x="637356" y="1300135"/>
                  <a:pt x="911159" y="1327688"/>
                  <a:pt x="1095417" y="1322522"/>
                </a:cubicBezTo>
                <a:cubicBezTo>
                  <a:pt x="1279675" y="1317356"/>
                  <a:pt x="1432074" y="1337159"/>
                  <a:pt x="1570698" y="1276027"/>
                </a:cubicBezTo>
                <a:cubicBezTo>
                  <a:pt x="1709322" y="1214895"/>
                  <a:pt x="1834169" y="1168399"/>
                  <a:pt x="1927159" y="955728"/>
                </a:cubicBezTo>
                <a:cubicBezTo>
                  <a:pt x="2020149" y="743057"/>
                  <a:pt x="2074393" y="371528"/>
                  <a:pt x="212863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8054693" y="1492901"/>
            <a:ext cx="2370" cy="690635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ローチャート: 処理 60"/>
          <p:cNvSpPr/>
          <p:nvPr/>
        </p:nvSpPr>
        <p:spPr>
          <a:xfrm>
            <a:off x="4523577" y="1274612"/>
            <a:ext cx="3553075" cy="91247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シミュレータ上の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joint_states</a:t>
            </a:r>
            <a:r>
              <a:rPr lang="ja-JP" altLang="en-US" sz="1100" dirty="0" smtClean="0">
                <a:solidFill>
                  <a:schemeClr val="tx1"/>
                </a:solidFill>
              </a:rPr>
              <a:t>現在値を取得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pos_tmp</a:t>
            </a:r>
            <a:r>
              <a:rPr lang="en-US" altLang="ja-JP" sz="1050" dirty="0" smtClean="0">
                <a:solidFill>
                  <a:schemeClr val="tx1"/>
                </a:solidFill>
              </a:rPr>
              <a:t> += angles::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shortest_angular_distance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	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pos</a:t>
            </a:r>
            <a:r>
              <a:rPr lang="en-US" altLang="ja-JP" sz="1050" dirty="0" smtClean="0">
                <a:solidFill>
                  <a:schemeClr val="tx1"/>
                </a:solidFill>
              </a:rPr>
              <a:t>_,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sim_joints</a:t>
            </a:r>
            <a:r>
              <a:rPr lang="en-US" altLang="ja-JP" sz="1050" dirty="0">
                <a:solidFill>
                  <a:schemeClr val="tx1"/>
                </a:solidFill>
              </a:rPr>
              <a:t>_[</a:t>
            </a:r>
            <a:r>
              <a:rPr lang="en-US" altLang="ja-JP" sz="1050" dirty="0" err="1">
                <a:solidFill>
                  <a:schemeClr val="tx1"/>
                </a:solidFill>
              </a:rPr>
              <a:t>i</a:t>
            </a:r>
            <a:r>
              <a:rPr lang="en-US" altLang="ja-JP" sz="1050" dirty="0" smtClean="0">
                <a:solidFill>
                  <a:schemeClr val="tx1"/>
                </a:solidFill>
              </a:rPr>
              <a:t>]-&gt;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GetAngle</a:t>
            </a:r>
            <a:r>
              <a:rPr lang="en-US" altLang="ja-JP" sz="1050" dirty="0" smtClean="0">
                <a:solidFill>
                  <a:schemeClr val="tx1"/>
                </a:solidFill>
              </a:rPr>
              <a:t>(0u).Radian());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vel_tmp</a:t>
            </a:r>
            <a:r>
              <a:rPr lang="en-US" altLang="ja-JP" sz="1050" dirty="0" smtClean="0">
                <a:solidFill>
                  <a:schemeClr val="tx1"/>
                </a:solidFill>
              </a:rPr>
              <a:t>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sim_joints</a:t>
            </a:r>
            <a:r>
              <a:rPr lang="en-US" altLang="ja-JP" sz="1050" dirty="0" smtClean="0">
                <a:solidFill>
                  <a:schemeClr val="tx1"/>
                </a:solidFill>
              </a:rPr>
              <a:t>_[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i</a:t>
            </a:r>
            <a:r>
              <a:rPr lang="en-US" altLang="ja-JP" sz="1050" dirty="0" smtClean="0">
                <a:solidFill>
                  <a:schemeClr val="tx1"/>
                </a:solidFill>
              </a:rPr>
              <a:t>]-&gt;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GetVelocity</a:t>
            </a:r>
            <a:r>
              <a:rPr lang="en-US" altLang="ja-JP" sz="1050" dirty="0" smtClean="0">
                <a:solidFill>
                  <a:schemeClr val="tx1"/>
                </a:solidFill>
              </a:rPr>
              <a:t>(0u);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eff_tmp</a:t>
            </a:r>
            <a:r>
              <a:rPr lang="en-US" altLang="ja-JP" sz="1050" dirty="0" smtClean="0">
                <a:solidFill>
                  <a:schemeClr val="tx1"/>
                </a:solidFill>
              </a:rPr>
              <a:t>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sim_joints</a:t>
            </a:r>
            <a:r>
              <a:rPr lang="en-US" altLang="ja-JP" sz="1050" dirty="0" smtClean="0">
                <a:solidFill>
                  <a:schemeClr val="tx1"/>
                </a:solidFill>
              </a:rPr>
              <a:t>_[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i</a:t>
            </a:r>
            <a:r>
              <a:rPr lang="en-US" altLang="ja-JP" sz="1050" dirty="0" smtClean="0">
                <a:solidFill>
                  <a:schemeClr val="tx1"/>
                </a:solidFill>
              </a:rPr>
              <a:t>]-&gt;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GetForce</a:t>
            </a:r>
            <a:r>
              <a:rPr lang="en-US" altLang="ja-JP" sz="1050" dirty="0" smtClean="0">
                <a:solidFill>
                  <a:schemeClr val="tx1"/>
                </a:solidFill>
              </a:rPr>
              <a:t> (0u);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47120" y="6425307"/>
            <a:ext cx="285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※0u: unsigned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型の</a:t>
            </a:r>
            <a:r>
              <a:rPr lang="ja-JP" altLang="en-US" dirty="0" smtClean="0"/>
              <a:t>ゼロ</a:t>
            </a:r>
            <a:endParaRPr kumimoji="1" lang="ja-JP" altLang="en-US" dirty="0"/>
          </a:p>
        </p:txBody>
      </p:sp>
      <p:cxnSp>
        <p:nvCxnSpPr>
          <p:cNvPr id="64" name="直線コネクタ 63"/>
          <p:cNvCxnSpPr/>
          <p:nvPr/>
        </p:nvCxnSpPr>
        <p:spPr>
          <a:xfrm>
            <a:off x="7511222" y="1878356"/>
            <a:ext cx="543471" cy="38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処理 67"/>
          <p:cNvSpPr/>
          <p:nvPr/>
        </p:nvSpPr>
        <p:spPr>
          <a:xfrm>
            <a:off x="5081867" y="3089441"/>
            <a:ext cx="3553075" cy="91247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シミュレータから取得した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joint_states</a:t>
            </a:r>
            <a:r>
              <a:rPr lang="ja-JP" altLang="en-US" sz="1100" dirty="0" smtClean="0">
                <a:solidFill>
                  <a:schemeClr val="tx1"/>
                </a:solidFill>
              </a:rPr>
              <a:t>現在値を，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</a:rPr>
              <a:t>JointStateInterface</a:t>
            </a:r>
            <a:r>
              <a:rPr lang="ja-JP" altLang="en-US" sz="1100" dirty="0" smtClean="0">
                <a:solidFill>
                  <a:schemeClr val="tx1"/>
                </a:solidFill>
              </a:rPr>
              <a:t>に割り当てられた変数に代入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pos</a:t>
            </a:r>
            <a:r>
              <a:rPr lang="en-US" altLang="ja-JP" sz="1050" dirty="0" smtClean="0">
                <a:solidFill>
                  <a:schemeClr val="tx1"/>
                </a:solidFill>
              </a:rPr>
              <a:t>_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pos_tmp</a:t>
            </a:r>
            <a:r>
              <a:rPr lang="en-US" altLang="ja-JP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vel</a:t>
            </a:r>
            <a:r>
              <a:rPr lang="en-US" altLang="ja-JP" sz="1050" dirty="0" smtClean="0">
                <a:solidFill>
                  <a:schemeClr val="tx1"/>
                </a:solidFill>
              </a:rPr>
              <a:t>_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vel_tmp</a:t>
            </a:r>
            <a:r>
              <a:rPr lang="en-US" altLang="ja-JP" sz="105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eff_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eff_tmp</a:t>
            </a:r>
            <a:r>
              <a:rPr lang="en-US" altLang="ja-JP" sz="1050" dirty="0">
                <a:solidFill>
                  <a:schemeClr val="tx1"/>
                </a:solidFill>
              </a:rPr>
              <a:t>;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956238" y="4333843"/>
            <a:ext cx="1960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ポインタを介して</a:t>
            </a:r>
            <a:endParaRPr kumimoji="1" lang="en-US" altLang="ja-JP" sz="1100" dirty="0" smtClean="0"/>
          </a:p>
          <a:p>
            <a:r>
              <a:rPr kumimoji="1" lang="en-US" altLang="ja-JP" sz="1100" dirty="0" smtClean="0"/>
              <a:t>joint</a:t>
            </a:r>
            <a:r>
              <a:rPr lang="ja-JP" altLang="en-US" sz="1100" dirty="0" smtClean="0"/>
              <a:t>の</a:t>
            </a:r>
            <a:r>
              <a:rPr lang="en-US" altLang="ja-JP" sz="1100" dirty="0" err="1" smtClean="0"/>
              <a:t>pos</a:t>
            </a:r>
            <a:r>
              <a:rPr lang="en-US" altLang="ja-JP" sz="1100" dirty="0" smtClean="0"/>
              <a:t>_, </a:t>
            </a:r>
            <a:r>
              <a:rPr lang="en-US" altLang="ja-JP" sz="1100" dirty="0" err="1" smtClean="0"/>
              <a:t>vel</a:t>
            </a:r>
            <a:r>
              <a:rPr lang="en-US" altLang="ja-JP" sz="1100" dirty="0" smtClean="0"/>
              <a:t>_, eff_ </a:t>
            </a:r>
            <a:r>
              <a:rPr kumimoji="1" lang="ja-JP" altLang="en-US" sz="1100" dirty="0" smtClean="0"/>
              <a:t>を更新</a:t>
            </a:r>
            <a:endParaRPr kumimoji="1" lang="ja-JP" altLang="en-US" sz="1100" dirty="0"/>
          </a:p>
        </p:txBody>
      </p:sp>
      <p:sp>
        <p:nvSpPr>
          <p:cNvPr id="20" name="フリーフォーム 19"/>
          <p:cNvSpPr/>
          <p:nvPr/>
        </p:nvSpPr>
        <p:spPr>
          <a:xfrm>
            <a:off x="3399295" y="3720962"/>
            <a:ext cx="6292312" cy="458059"/>
          </a:xfrm>
          <a:custGeom>
            <a:avLst/>
            <a:gdLst>
              <a:gd name="connsiteX0" fmla="*/ 0 w 6292312"/>
              <a:gd name="connsiteY0" fmla="*/ 298265 h 458059"/>
              <a:gd name="connsiteX1" fmla="*/ 268637 w 6292312"/>
              <a:gd name="connsiteY1" fmla="*/ 391255 h 458059"/>
              <a:gd name="connsiteX2" fmla="*/ 1183037 w 6292312"/>
              <a:gd name="connsiteY2" fmla="*/ 442916 h 458059"/>
              <a:gd name="connsiteX3" fmla="*/ 2283417 w 6292312"/>
              <a:gd name="connsiteY3" fmla="*/ 442916 h 458059"/>
              <a:gd name="connsiteX4" fmla="*/ 2784529 w 6292312"/>
              <a:gd name="connsiteY4" fmla="*/ 267269 h 458059"/>
              <a:gd name="connsiteX5" fmla="*/ 3156488 w 6292312"/>
              <a:gd name="connsiteY5" fmla="*/ 24462 h 458059"/>
              <a:gd name="connsiteX6" fmla="*/ 3910739 w 6292312"/>
              <a:gd name="connsiteY6" fmla="*/ 8964 h 458059"/>
              <a:gd name="connsiteX7" fmla="*/ 4623661 w 6292312"/>
              <a:gd name="connsiteY7" fmla="*/ 29628 h 458059"/>
              <a:gd name="connsiteX8" fmla="*/ 5310752 w 6292312"/>
              <a:gd name="connsiteY8" fmla="*/ 169113 h 458059"/>
              <a:gd name="connsiteX9" fmla="*/ 5786034 w 6292312"/>
              <a:gd name="connsiteY9" fmla="*/ 411920 h 458059"/>
              <a:gd name="connsiteX10" fmla="*/ 6116664 w 6292312"/>
              <a:gd name="connsiteY10" fmla="*/ 411920 h 458059"/>
              <a:gd name="connsiteX11" fmla="*/ 6292312 w 6292312"/>
              <a:gd name="connsiteY11" fmla="*/ 344760 h 4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92312" h="458059">
                <a:moveTo>
                  <a:pt x="0" y="298265"/>
                </a:moveTo>
                <a:cubicBezTo>
                  <a:pt x="35732" y="332706"/>
                  <a:pt x="71464" y="367147"/>
                  <a:pt x="268637" y="391255"/>
                </a:cubicBezTo>
                <a:cubicBezTo>
                  <a:pt x="465810" y="415363"/>
                  <a:pt x="847240" y="434306"/>
                  <a:pt x="1183037" y="442916"/>
                </a:cubicBezTo>
                <a:cubicBezTo>
                  <a:pt x="1518834" y="451526"/>
                  <a:pt x="2016502" y="472191"/>
                  <a:pt x="2283417" y="442916"/>
                </a:cubicBezTo>
                <a:cubicBezTo>
                  <a:pt x="2550332" y="413642"/>
                  <a:pt x="2639017" y="337011"/>
                  <a:pt x="2784529" y="267269"/>
                </a:cubicBezTo>
                <a:cubicBezTo>
                  <a:pt x="2930041" y="197527"/>
                  <a:pt x="2968786" y="67513"/>
                  <a:pt x="3156488" y="24462"/>
                </a:cubicBezTo>
                <a:cubicBezTo>
                  <a:pt x="3344190" y="-18589"/>
                  <a:pt x="3666210" y="8103"/>
                  <a:pt x="3910739" y="8964"/>
                </a:cubicBezTo>
                <a:cubicBezTo>
                  <a:pt x="4155268" y="9825"/>
                  <a:pt x="4390325" y="2936"/>
                  <a:pt x="4623661" y="29628"/>
                </a:cubicBezTo>
                <a:cubicBezTo>
                  <a:pt x="4856997" y="56320"/>
                  <a:pt x="5117023" y="105398"/>
                  <a:pt x="5310752" y="169113"/>
                </a:cubicBezTo>
                <a:cubicBezTo>
                  <a:pt x="5504481" y="232828"/>
                  <a:pt x="5651715" y="371452"/>
                  <a:pt x="5786034" y="411920"/>
                </a:cubicBezTo>
                <a:cubicBezTo>
                  <a:pt x="5920353" y="452388"/>
                  <a:pt x="6032284" y="423113"/>
                  <a:pt x="6116664" y="411920"/>
                </a:cubicBezTo>
                <a:cubicBezTo>
                  <a:pt x="6201044" y="400727"/>
                  <a:pt x="6246678" y="372743"/>
                  <a:pt x="6292312" y="34476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43643" y="4137250"/>
            <a:ext cx="1414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登録した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pid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ゲイン</a:t>
            </a:r>
            <a:r>
              <a:rPr kumimoji="1" lang="ja-JP" altLang="en-US" sz="1100" dirty="0" smtClean="0"/>
              <a:t>で力指令値を計算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9363" y="17782"/>
            <a:ext cx="323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利用</a:t>
            </a:r>
            <a:r>
              <a:rPr lang="ja-JP" altLang="en-US" sz="2400" dirty="0" smtClean="0"/>
              <a:t>編</a:t>
            </a:r>
            <a:endParaRPr kumimoji="1" lang="ja-JP" altLang="en-US" sz="2400" dirty="0"/>
          </a:p>
        </p:txBody>
      </p:sp>
      <p:cxnSp>
        <p:nvCxnSpPr>
          <p:cNvPr id="87" name="直線コネクタ 86"/>
          <p:cNvCxnSpPr/>
          <p:nvPr/>
        </p:nvCxnSpPr>
        <p:spPr>
          <a:xfrm>
            <a:off x="3507990" y="4999897"/>
            <a:ext cx="193423" cy="252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リーフォーム 36"/>
          <p:cNvSpPr/>
          <p:nvPr/>
        </p:nvSpPr>
        <p:spPr>
          <a:xfrm>
            <a:off x="1038156" y="3720962"/>
            <a:ext cx="1305494" cy="1747146"/>
          </a:xfrm>
          <a:custGeom>
            <a:avLst/>
            <a:gdLst>
              <a:gd name="connsiteX0" fmla="*/ 1286359 w 1305494"/>
              <a:gd name="connsiteY0" fmla="*/ 0 h 1787472"/>
              <a:gd name="connsiteX1" fmla="*/ 1276027 w 1305494"/>
              <a:gd name="connsiteY1" fmla="*/ 749085 h 1787472"/>
              <a:gd name="connsiteX2" fmla="*/ 1007389 w 1305494"/>
              <a:gd name="connsiteY2" fmla="*/ 1524000 h 1787472"/>
              <a:gd name="connsiteX3" fmla="*/ 402955 w 1305494"/>
              <a:gd name="connsiteY3" fmla="*/ 1735811 h 1787472"/>
              <a:gd name="connsiteX4" fmla="*/ 0 w 1305494"/>
              <a:gd name="connsiteY4" fmla="*/ 1787472 h 17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494" h="1787472">
                <a:moveTo>
                  <a:pt x="1286359" y="0"/>
                </a:moveTo>
                <a:cubicBezTo>
                  <a:pt x="1304440" y="247542"/>
                  <a:pt x="1322522" y="495085"/>
                  <a:pt x="1276027" y="749085"/>
                </a:cubicBezTo>
                <a:cubicBezTo>
                  <a:pt x="1229532" y="1003085"/>
                  <a:pt x="1152901" y="1359546"/>
                  <a:pt x="1007389" y="1524000"/>
                </a:cubicBezTo>
                <a:cubicBezTo>
                  <a:pt x="861877" y="1688454"/>
                  <a:pt x="570853" y="1691899"/>
                  <a:pt x="402955" y="1735811"/>
                </a:cubicBezTo>
                <a:cubicBezTo>
                  <a:pt x="235057" y="1779723"/>
                  <a:pt x="117528" y="1783597"/>
                  <a:pt x="0" y="178747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5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6065" y="192505"/>
            <a:ext cx="511743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rosbook_arm_moveit_config</a:t>
            </a:r>
            <a:r>
              <a:rPr lang="en-US" altLang="ja-JP" dirty="0" smtClean="0"/>
              <a:t>/launch/</a:t>
            </a:r>
            <a:r>
              <a:rPr lang="en-US" altLang="ja-JP" dirty="0" err="1" smtClean="0"/>
              <a:t>demo.launch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444" y="1660357"/>
            <a:ext cx="628048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rosbook_arm_moveit_config</a:t>
            </a:r>
            <a:r>
              <a:rPr lang="en-US" altLang="ja-JP" dirty="0"/>
              <a:t>/launch/</a:t>
            </a:r>
            <a:r>
              <a:rPr lang="en-US" altLang="ja-JP" dirty="0" err="1"/>
              <a:t>planning_context.launch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140807" y="3291840"/>
            <a:ext cx="2617299" cy="486228"/>
          </a:xfrm>
          <a:prstGeom prst="rect">
            <a:avLst/>
          </a:prstGeom>
          <a:solidFill>
            <a:srgbClr val="E7E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joint_state_controller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JointStateController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406717" y="3291840"/>
            <a:ext cx="2617200" cy="486000"/>
          </a:xfrm>
          <a:prstGeom prst="rect">
            <a:avLst/>
          </a:prstGeom>
          <a:solidFill>
            <a:srgbClr val="E7E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joint_trajectory_controller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JointTrajectoryController</a:t>
            </a:r>
            <a:endParaRPr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5815" y="4212045"/>
            <a:ext cx="327900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joint_trajectory_controllers.yaml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985814" y="4123142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/>
          <p:cNvSpPr/>
          <p:nvPr/>
        </p:nvSpPr>
        <p:spPr>
          <a:xfrm flipH="1">
            <a:off x="6075815" y="4212045"/>
            <a:ext cx="90000" cy="90000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50809" y="4212045"/>
            <a:ext cx="2793732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joint_state_controllers.yaml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60807" y="4123142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/>
        </p:nvSpPr>
        <p:spPr>
          <a:xfrm flipH="1">
            <a:off x="3050808" y="4212045"/>
            <a:ext cx="90000" cy="90000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stCxn id="14" idx="0"/>
            <a:endCxn id="6" idx="2"/>
          </p:cNvCxnSpPr>
          <p:nvPr/>
        </p:nvCxnSpPr>
        <p:spPr>
          <a:xfrm flipV="1">
            <a:off x="4447675" y="3778068"/>
            <a:ext cx="1782" cy="43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" idx="0"/>
            <a:endCxn id="7" idx="2"/>
          </p:cNvCxnSpPr>
          <p:nvPr/>
        </p:nvCxnSpPr>
        <p:spPr>
          <a:xfrm flipH="1" flipV="1">
            <a:off x="7715317" y="3777840"/>
            <a:ext cx="1" cy="434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405746" y="4578326"/>
            <a:ext cx="261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joints:</a:t>
            </a:r>
          </a:p>
          <a:p>
            <a:r>
              <a:rPr lang="en-US" altLang="ja-JP" dirty="0" smtClean="0"/>
              <a:t>  - </a:t>
            </a:r>
            <a:r>
              <a:rPr lang="en-US" altLang="ja-JP" dirty="0" err="1" smtClean="0"/>
              <a:t>shoulder_joint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指定したい</a:t>
            </a:r>
            <a:r>
              <a:rPr kumimoji="1" lang="en-US" altLang="ja-JP" dirty="0" smtClean="0"/>
              <a:t>joint</a:t>
            </a:r>
            <a:r>
              <a:rPr lang="ja-JP" altLang="en-US" dirty="0"/>
              <a:t> </a:t>
            </a:r>
            <a:r>
              <a:rPr lang="ja-JP" altLang="en-US" dirty="0" smtClean="0"/>
              <a:t>分続く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308685" y="4578326"/>
            <a:ext cx="2271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joints:</a:t>
            </a:r>
          </a:p>
          <a:p>
            <a:r>
              <a:rPr lang="en-US" altLang="ja-JP" dirty="0" smtClean="0"/>
              <a:t>  -  </a:t>
            </a:r>
            <a:r>
              <a:rPr lang="ja-JP" altLang="en-US" dirty="0" smtClean="0"/>
              <a:t>この設定はない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-  </a:t>
            </a:r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joint </a:t>
            </a:r>
            <a:r>
              <a:rPr kumimoji="1" lang="ja-JP" altLang="en-US" dirty="0" smtClean="0"/>
              <a:t>を扱うので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267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90274" y="192505"/>
            <a:ext cx="6072931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rosbook_arm_empty_world.launch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2883" y="1130969"/>
            <a:ext cx="5613327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075" y="2092388"/>
            <a:ext cx="2269291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gazebo_ros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empty_world.launch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1166" y="2092386"/>
            <a:ext cx="285782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rosbook_arm_spawn.launch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71548" y="2092386"/>
            <a:ext cx="285782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rosbook_arm_bringup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rosbook_arm_bringup.launch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9075" y="3053805"/>
            <a:ext cx="4409645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rosbook_arm_controller_configuration_gazebo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pids.yaml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joint_trajectory_controllers.yaml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87757" y="3053805"/>
            <a:ext cx="1737632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gazebo_ros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spawn_model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28859" y="4222843"/>
            <a:ext cx="364389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rosbook_arm_controller_configuration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default_controllers.launch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8543" y="4222843"/>
            <a:ext cx="2312175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robot_state_publisher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robot_state_publisher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48212" y="4222843"/>
            <a:ext cx="271919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rosbook_arm_moveit_config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move_group.launch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02614" y="5391881"/>
            <a:ext cx="249637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controller_manager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spawner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4" idx="2"/>
            <a:endCxn id="5" idx="0"/>
          </p:cNvCxnSpPr>
          <p:nvPr/>
        </p:nvCxnSpPr>
        <p:spPr>
          <a:xfrm>
            <a:off x="5426740" y="715725"/>
            <a:ext cx="2807" cy="415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2"/>
            <a:endCxn id="6" idx="0"/>
          </p:cNvCxnSpPr>
          <p:nvPr/>
        </p:nvCxnSpPr>
        <p:spPr>
          <a:xfrm rot="5400000">
            <a:off x="3267535" y="-69625"/>
            <a:ext cx="438199" cy="3885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5" idx="2"/>
            <a:endCxn id="9" idx="0"/>
          </p:cNvCxnSpPr>
          <p:nvPr/>
        </p:nvCxnSpPr>
        <p:spPr>
          <a:xfrm rot="16200000" flipH="1">
            <a:off x="5210716" y="1873020"/>
            <a:ext cx="438197" cy="5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10" idx="0"/>
          </p:cNvCxnSpPr>
          <p:nvPr/>
        </p:nvCxnSpPr>
        <p:spPr>
          <a:xfrm rot="16200000" flipH="1">
            <a:off x="7195907" y="-112171"/>
            <a:ext cx="438197" cy="39709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9" idx="2"/>
            <a:endCxn id="13" idx="0"/>
          </p:cNvCxnSpPr>
          <p:nvPr/>
        </p:nvCxnSpPr>
        <p:spPr>
          <a:xfrm rot="16200000" flipH="1">
            <a:off x="5374228" y="2671459"/>
            <a:ext cx="438199" cy="3264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0" idx="2"/>
            <a:endCxn id="14" idx="0"/>
          </p:cNvCxnSpPr>
          <p:nvPr/>
        </p:nvCxnSpPr>
        <p:spPr>
          <a:xfrm rot="5400000">
            <a:off x="6322016" y="1144395"/>
            <a:ext cx="1607237" cy="4549659"/>
          </a:xfrm>
          <a:prstGeom prst="bentConnector3">
            <a:avLst>
              <a:gd name="adj1" fmla="val 739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0" idx="2"/>
            <a:endCxn id="15" idx="0"/>
          </p:cNvCxnSpPr>
          <p:nvPr/>
        </p:nvCxnSpPr>
        <p:spPr>
          <a:xfrm rot="5400000">
            <a:off x="7873929" y="2696308"/>
            <a:ext cx="1607237" cy="1445832"/>
          </a:xfrm>
          <a:prstGeom prst="bentConnector3">
            <a:avLst>
              <a:gd name="adj1" fmla="val 739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0" idx="2"/>
            <a:endCxn id="16" idx="0"/>
          </p:cNvCxnSpPr>
          <p:nvPr/>
        </p:nvCxnSpPr>
        <p:spPr>
          <a:xfrm rot="16200000" flipH="1">
            <a:off x="9200519" y="2815550"/>
            <a:ext cx="1607237" cy="1207348"/>
          </a:xfrm>
          <a:prstGeom prst="bentConnector3">
            <a:avLst>
              <a:gd name="adj1" fmla="val 739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4" idx="2"/>
            <a:endCxn id="18" idx="0"/>
          </p:cNvCxnSpPr>
          <p:nvPr/>
        </p:nvCxnSpPr>
        <p:spPr>
          <a:xfrm>
            <a:off x="4850804" y="4746063"/>
            <a:ext cx="0" cy="64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/>
          <p:cNvSpPr/>
          <p:nvPr/>
        </p:nvSpPr>
        <p:spPr>
          <a:xfrm>
            <a:off x="3111500" y="2616200"/>
            <a:ext cx="2171700" cy="437603"/>
          </a:xfrm>
          <a:custGeom>
            <a:avLst/>
            <a:gdLst>
              <a:gd name="connsiteX0" fmla="*/ 2114550 w 2114550"/>
              <a:gd name="connsiteY0" fmla="*/ 0 h 431800"/>
              <a:gd name="connsiteX1" fmla="*/ 2114550 w 2114550"/>
              <a:gd name="connsiteY1" fmla="*/ 203200 h 431800"/>
              <a:gd name="connsiteX2" fmla="*/ 0 w 2114550"/>
              <a:gd name="connsiteY2" fmla="*/ 203200 h 431800"/>
              <a:gd name="connsiteX3" fmla="*/ 0 w 211455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431800">
                <a:moveTo>
                  <a:pt x="2114550" y="0"/>
                </a:moveTo>
                <a:lnTo>
                  <a:pt x="2114550" y="203200"/>
                </a:lnTo>
                <a:lnTo>
                  <a:pt x="0" y="203200"/>
                </a:lnTo>
                <a:lnTo>
                  <a:pt x="0" y="431800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17500" y="296545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/>
        </p:nvSpPr>
        <p:spPr>
          <a:xfrm flipH="1">
            <a:off x="407501" y="3054353"/>
            <a:ext cx="90000" cy="90000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6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90274" y="192505"/>
            <a:ext cx="6072931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rosbook_arm_empty_world.launch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2883" y="1130969"/>
            <a:ext cx="5613327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075" y="2092388"/>
            <a:ext cx="2269291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gazebo_ros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empty_world.launch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1166" y="2092386"/>
            <a:ext cx="285782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rosbook_arm_spawn.launch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78683" y="2092386"/>
            <a:ext cx="285782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rosbook_arm_bringup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rosbook_arm_bringup.launch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9076" y="3053805"/>
            <a:ext cx="429484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rosbook_arm_controller_configuration_gazebo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pids.yaml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joint_trajectory_controllers.yaml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02583" y="3053805"/>
            <a:ext cx="1461206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gazebo_ros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spawn_model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28859" y="4222843"/>
            <a:ext cx="364389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rosbook_arm_controller_configuration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default_controllers.launch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8543" y="4222843"/>
            <a:ext cx="2312175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robot_state_publisher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robot_state_publisher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48212" y="4222843"/>
            <a:ext cx="271919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rosbook_arm_moveit_config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move_group.launch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02614" y="5391881"/>
            <a:ext cx="249637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controller_manager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spawner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4" idx="2"/>
            <a:endCxn id="5" idx="0"/>
          </p:cNvCxnSpPr>
          <p:nvPr/>
        </p:nvCxnSpPr>
        <p:spPr>
          <a:xfrm>
            <a:off x="5426740" y="715725"/>
            <a:ext cx="2807" cy="415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2"/>
            <a:endCxn id="6" idx="0"/>
          </p:cNvCxnSpPr>
          <p:nvPr/>
        </p:nvCxnSpPr>
        <p:spPr>
          <a:xfrm rot="5400000">
            <a:off x="3267535" y="-69625"/>
            <a:ext cx="438199" cy="3885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5" idx="2"/>
            <a:endCxn id="9" idx="0"/>
          </p:cNvCxnSpPr>
          <p:nvPr/>
        </p:nvCxnSpPr>
        <p:spPr>
          <a:xfrm rot="16200000" flipH="1">
            <a:off x="5210716" y="1873020"/>
            <a:ext cx="438197" cy="5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10" idx="0"/>
          </p:cNvCxnSpPr>
          <p:nvPr/>
        </p:nvCxnSpPr>
        <p:spPr>
          <a:xfrm rot="16200000" flipH="1">
            <a:off x="7799474" y="-715739"/>
            <a:ext cx="438197" cy="51780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9" idx="2"/>
            <a:endCxn id="13" idx="0"/>
          </p:cNvCxnSpPr>
          <p:nvPr/>
        </p:nvCxnSpPr>
        <p:spPr>
          <a:xfrm rot="16200000" flipH="1">
            <a:off x="6662534" y="1383152"/>
            <a:ext cx="438199" cy="29031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0" idx="2"/>
            <a:endCxn id="14" idx="0"/>
          </p:cNvCxnSpPr>
          <p:nvPr/>
        </p:nvCxnSpPr>
        <p:spPr>
          <a:xfrm rot="5400000">
            <a:off x="6925583" y="540827"/>
            <a:ext cx="1607237" cy="5756794"/>
          </a:xfrm>
          <a:prstGeom prst="bentConnector3">
            <a:avLst>
              <a:gd name="adj1" fmla="val 83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0" idx="2"/>
            <a:endCxn id="15" idx="0"/>
          </p:cNvCxnSpPr>
          <p:nvPr/>
        </p:nvCxnSpPr>
        <p:spPr>
          <a:xfrm rot="5400000">
            <a:off x="8477497" y="2092741"/>
            <a:ext cx="1607237" cy="2652967"/>
          </a:xfrm>
          <a:prstGeom prst="bentConnector3">
            <a:avLst>
              <a:gd name="adj1" fmla="val 83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0" idx="2"/>
            <a:endCxn id="16" idx="0"/>
          </p:cNvCxnSpPr>
          <p:nvPr/>
        </p:nvCxnSpPr>
        <p:spPr>
          <a:xfrm rot="16200000" flipH="1">
            <a:off x="9804086" y="3419117"/>
            <a:ext cx="1607237" cy="2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4" idx="2"/>
            <a:endCxn id="18" idx="0"/>
          </p:cNvCxnSpPr>
          <p:nvPr/>
        </p:nvCxnSpPr>
        <p:spPr>
          <a:xfrm>
            <a:off x="4850804" y="4746063"/>
            <a:ext cx="0" cy="64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/>
          <p:cNvSpPr/>
          <p:nvPr/>
        </p:nvSpPr>
        <p:spPr>
          <a:xfrm>
            <a:off x="3933200" y="2616200"/>
            <a:ext cx="1349999" cy="437603"/>
          </a:xfrm>
          <a:custGeom>
            <a:avLst/>
            <a:gdLst>
              <a:gd name="connsiteX0" fmla="*/ 2114550 w 2114550"/>
              <a:gd name="connsiteY0" fmla="*/ 0 h 431800"/>
              <a:gd name="connsiteX1" fmla="*/ 2114550 w 2114550"/>
              <a:gd name="connsiteY1" fmla="*/ 203200 h 431800"/>
              <a:gd name="connsiteX2" fmla="*/ 0 w 2114550"/>
              <a:gd name="connsiteY2" fmla="*/ 203200 h 431800"/>
              <a:gd name="connsiteX3" fmla="*/ 0 w 211455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431800">
                <a:moveTo>
                  <a:pt x="2114550" y="0"/>
                </a:moveTo>
                <a:lnTo>
                  <a:pt x="2114550" y="203200"/>
                </a:lnTo>
                <a:lnTo>
                  <a:pt x="0" y="203200"/>
                </a:lnTo>
                <a:lnTo>
                  <a:pt x="0" y="431800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17500" y="296545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/>
        </p:nvSpPr>
        <p:spPr>
          <a:xfrm flipH="1">
            <a:off x="407501" y="3054353"/>
            <a:ext cx="90000" cy="90000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 1"/>
          <p:cNvSpPr/>
          <p:nvPr/>
        </p:nvSpPr>
        <p:spPr>
          <a:xfrm>
            <a:off x="358140" y="1988820"/>
            <a:ext cx="8752578" cy="1676400"/>
          </a:xfrm>
          <a:custGeom>
            <a:avLst/>
            <a:gdLst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2583180 w 6644640"/>
              <a:gd name="connsiteY3" fmla="*/ 0 h 1638300"/>
              <a:gd name="connsiteX4" fmla="*/ 2583180 w 6644640"/>
              <a:gd name="connsiteY4" fmla="*/ 906780 h 1638300"/>
              <a:gd name="connsiteX5" fmla="*/ 15240 w 6644640"/>
              <a:gd name="connsiteY5" fmla="*/ 906780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2583180 w 6644640"/>
              <a:gd name="connsiteY3" fmla="*/ 0 h 1638300"/>
              <a:gd name="connsiteX4" fmla="*/ 2583180 w 6644640"/>
              <a:gd name="connsiteY4" fmla="*/ 906780 h 1638300"/>
              <a:gd name="connsiteX5" fmla="*/ 5715 w 6644640"/>
              <a:gd name="connsiteY5" fmla="*/ 906780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2583180 w 6644640"/>
              <a:gd name="connsiteY3" fmla="*/ 0 h 1638300"/>
              <a:gd name="connsiteX4" fmla="*/ 2583180 w 6644640"/>
              <a:gd name="connsiteY4" fmla="*/ 906780 h 1638300"/>
              <a:gd name="connsiteX5" fmla="*/ 953 w 6644640"/>
              <a:gd name="connsiteY5" fmla="*/ 906780 h 1638300"/>
              <a:gd name="connsiteX6" fmla="*/ 0 w 6644640"/>
              <a:gd name="connsiteY6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4640" h="1638300">
                <a:moveTo>
                  <a:pt x="0" y="1638300"/>
                </a:moveTo>
                <a:lnTo>
                  <a:pt x="6637020" y="1638300"/>
                </a:lnTo>
                <a:lnTo>
                  <a:pt x="6644640" y="0"/>
                </a:lnTo>
                <a:lnTo>
                  <a:pt x="2583180" y="0"/>
                </a:lnTo>
                <a:lnTo>
                  <a:pt x="2583180" y="906780"/>
                </a:lnTo>
                <a:lnTo>
                  <a:pt x="953" y="906780"/>
                </a:lnTo>
                <a:cubicBezTo>
                  <a:pt x="635" y="1150620"/>
                  <a:pt x="318" y="1394460"/>
                  <a:pt x="0" y="1638300"/>
                </a:cubicBezTo>
                <a:close/>
              </a:path>
            </a:pathLst>
          </a:custGeom>
          <a:noFill/>
          <a:ln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14"/>
          <p:cNvSpPr/>
          <p:nvPr/>
        </p:nvSpPr>
        <p:spPr>
          <a:xfrm rot="19275488">
            <a:off x="2083550" y="3791632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84762" y="3047579"/>
            <a:ext cx="2749856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rosbook_arm_description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upload_rosbook_arm.launch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0" name="カギ線コネクタ 29"/>
          <p:cNvCxnSpPr>
            <a:stCxn id="9" idx="2"/>
            <a:endCxn id="33" idx="0"/>
          </p:cNvCxnSpPr>
          <p:nvPr/>
        </p:nvCxnSpPr>
        <p:spPr>
          <a:xfrm rot="16200000" flipH="1">
            <a:off x="5578899" y="2466787"/>
            <a:ext cx="431973" cy="729609"/>
          </a:xfrm>
          <a:prstGeom prst="bentConnector3">
            <a:avLst>
              <a:gd name="adj1" fmla="val 5073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1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90274" y="192505"/>
            <a:ext cx="6072931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rosbook_arm_empty_world.launch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22883" y="1130969"/>
            <a:ext cx="5613327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075" y="2092388"/>
            <a:ext cx="2269291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gazebo_ros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empty_world.launch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1166" y="2092386"/>
            <a:ext cx="285782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rosbook_arm_gazebo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rosbook_arm_spawn.launch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78683" y="2092386"/>
            <a:ext cx="285782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rosbook_arm_bringup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rosbook_arm_bringup.launch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9076" y="3053805"/>
            <a:ext cx="429484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rosbook_arm_controller_configuration_gazebo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pids.yaml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joint_trajectory_controllers.yaml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02583" y="3053805"/>
            <a:ext cx="1461206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gazebo_ros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spawn_model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28859" y="4222843"/>
            <a:ext cx="364389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rosbook_arm_controller_configuration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default_controllers.launch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98543" y="4222843"/>
            <a:ext cx="2312175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robot_state_publisher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robot_state_publisher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48212" y="4222843"/>
            <a:ext cx="2719198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rosbook_arm_moveit_config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move_group.launch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02614" y="5391881"/>
            <a:ext cx="2496379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controller_manager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spawner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4" idx="2"/>
            <a:endCxn id="5" idx="0"/>
          </p:cNvCxnSpPr>
          <p:nvPr/>
        </p:nvCxnSpPr>
        <p:spPr>
          <a:xfrm>
            <a:off x="5426740" y="715725"/>
            <a:ext cx="2807" cy="415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2"/>
            <a:endCxn id="6" idx="0"/>
          </p:cNvCxnSpPr>
          <p:nvPr/>
        </p:nvCxnSpPr>
        <p:spPr>
          <a:xfrm rot="5400000">
            <a:off x="3267535" y="-69625"/>
            <a:ext cx="438199" cy="3885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5" idx="2"/>
            <a:endCxn id="9" idx="0"/>
          </p:cNvCxnSpPr>
          <p:nvPr/>
        </p:nvCxnSpPr>
        <p:spPr>
          <a:xfrm rot="16200000" flipH="1">
            <a:off x="5210716" y="1873020"/>
            <a:ext cx="438197" cy="5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10" idx="0"/>
          </p:cNvCxnSpPr>
          <p:nvPr/>
        </p:nvCxnSpPr>
        <p:spPr>
          <a:xfrm rot="16200000" flipH="1">
            <a:off x="7799474" y="-715739"/>
            <a:ext cx="438197" cy="51780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9" idx="2"/>
            <a:endCxn id="13" idx="0"/>
          </p:cNvCxnSpPr>
          <p:nvPr/>
        </p:nvCxnSpPr>
        <p:spPr>
          <a:xfrm rot="16200000" flipH="1">
            <a:off x="6662534" y="1383152"/>
            <a:ext cx="438199" cy="29031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0" idx="2"/>
            <a:endCxn id="14" idx="0"/>
          </p:cNvCxnSpPr>
          <p:nvPr/>
        </p:nvCxnSpPr>
        <p:spPr>
          <a:xfrm rot="5400000">
            <a:off x="6925583" y="540827"/>
            <a:ext cx="1607237" cy="5756794"/>
          </a:xfrm>
          <a:prstGeom prst="bentConnector3">
            <a:avLst>
              <a:gd name="adj1" fmla="val 83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0" idx="2"/>
            <a:endCxn id="15" idx="0"/>
          </p:cNvCxnSpPr>
          <p:nvPr/>
        </p:nvCxnSpPr>
        <p:spPr>
          <a:xfrm rot="5400000">
            <a:off x="8477497" y="2092741"/>
            <a:ext cx="1607237" cy="2652967"/>
          </a:xfrm>
          <a:prstGeom prst="bentConnector3">
            <a:avLst>
              <a:gd name="adj1" fmla="val 83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0" idx="2"/>
            <a:endCxn id="16" idx="0"/>
          </p:cNvCxnSpPr>
          <p:nvPr/>
        </p:nvCxnSpPr>
        <p:spPr>
          <a:xfrm rot="16200000" flipH="1">
            <a:off x="9804086" y="3419117"/>
            <a:ext cx="1607237" cy="2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4" idx="2"/>
            <a:endCxn id="18" idx="0"/>
          </p:cNvCxnSpPr>
          <p:nvPr/>
        </p:nvCxnSpPr>
        <p:spPr>
          <a:xfrm>
            <a:off x="4850804" y="4746063"/>
            <a:ext cx="0" cy="64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 18"/>
          <p:cNvSpPr/>
          <p:nvPr/>
        </p:nvSpPr>
        <p:spPr>
          <a:xfrm>
            <a:off x="3933200" y="2616200"/>
            <a:ext cx="1349999" cy="437603"/>
          </a:xfrm>
          <a:custGeom>
            <a:avLst/>
            <a:gdLst>
              <a:gd name="connsiteX0" fmla="*/ 2114550 w 2114550"/>
              <a:gd name="connsiteY0" fmla="*/ 0 h 431800"/>
              <a:gd name="connsiteX1" fmla="*/ 2114550 w 2114550"/>
              <a:gd name="connsiteY1" fmla="*/ 203200 h 431800"/>
              <a:gd name="connsiteX2" fmla="*/ 0 w 2114550"/>
              <a:gd name="connsiteY2" fmla="*/ 203200 h 431800"/>
              <a:gd name="connsiteX3" fmla="*/ 0 w 211455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431800">
                <a:moveTo>
                  <a:pt x="2114550" y="0"/>
                </a:moveTo>
                <a:lnTo>
                  <a:pt x="2114550" y="203200"/>
                </a:lnTo>
                <a:lnTo>
                  <a:pt x="0" y="203200"/>
                </a:lnTo>
                <a:lnTo>
                  <a:pt x="0" y="431800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17500" y="2965450"/>
            <a:ext cx="1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/>
        </p:nvSpPr>
        <p:spPr>
          <a:xfrm flipH="1">
            <a:off x="407501" y="3054353"/>
            <a:ext cx="90000" cy="90000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 1"/>
          <p:cNvSpPr/>
          <p:nvPr/>
        </p:nvSpPr>
        <p:spPr>
          <a:xfrm>
            <a:off x="2899955" y="1961535"/>
            <a:ext cx="9192986" cy="4020165"/>
          </a:xfrm>
          <a:custGeom>
            <a:avLst/>
            <a:gdLst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2583180 w 6644640"/>
              <a:gd name="connsiteY3" fmla="*/ 0 h 1638300"/>
              <a:gd name="connsiteX4" fmla="*/ 2583180 w 6644640"/>
              <a:gd name="connsiteY4" fmla="*/ 906780 h 1638300"/>
              <a:gd name="connsiteX5" fmla="*/ 15240 w 6644640"/>
              <a:gd name="connsiteY5" fmla="*/ 906780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2583180 w 6644640"/>
              <a:gd name="connsiteY3" fmla="*/ 0 h 1638300"/>
              <a:gd name="connsiteX4" fmla="*/ 2583180 w 6644640"/>
              <a:gd name="connsiteY4" fmla="*/ 906780 h 1638300"/>
              <a:gd name="connsiteX5" fmla="*/ 5715 w 6644640"/>
              <a:gd name="connsiteY5" fmla="*/ 906780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2583180 w 6644640"/>
              <a:gd name="connsiteY3" fmla="*/ 0 h 1638300"/>
              <a:gd name="connsiteX4" fmla="*/ 2583180 w 6644640"/>
              <a:gd name="connsiteY4" fmla="*/ 906780 h 1638300"/>
              <a:gd name="connsiteX5" fmla="*/ 953 w 6644640"/>
              <a:gd name="connsiteY5" fmla="*/ 906780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46404 w 6644640"/>
              <a:gd name="connsiteY3" fmla="*/ 0 h 1638300"/>
              <a:gd name="connsiteX4" fmla="*/ 2583180 w 6644640"/>
              <a:gd name="connsiteY4" fmla="*/ 906780 h 1638300"/>
              <a:gd name="connsiteX5" fmla="*/ 953 w 6644640"/>
              <a:gd name="connsiteY5" fmla="*/ 906780 h 1638300"/>
              <a:gd name="connsiteX6" fmla="*/ 0 w 6644640"/>
              <a:gd name="connsiteY6" fmla="*/ 1638300 h 1638300"/>
              <a:gd name="connsiteX0" fmla="*/ 5194 w 6649834"/>
              <a:gd name="connsiteY0" fmla="*/ 1638300 h 1638300"/>
              <a:gd name="connsiteX1" fmla="*/ 6642214 w 6649834"/>
              <a:gd name="connsiteY1" fmla="*/ 1638300 h 1638300"/>
              <a:gd name="connsiteX2" fmla="*/ 6649834 w 6649834"/>
              <a:gd name="connsiteY2" fmla="*/ 0 h 1638300"/>
              <a:gd name="connsiteX3" fmla="*/ 4551598 w 6649834"/>
              <a:gd name="connsiteY3" fmla="*/ 0 h 1638300"/>
              <a:gd name="connsiteX4" fmla="*/ 2588374 w 6649834"/>
              <a:gd name="connsiteY4" fmla="*/ 906780 h 1638300"/>
              <a:gd name="connsiteX5" fmla="*/ 12 w 6649834"/>
              <a:gd name="connsiteY5" fmla="*/ 733944 h 1638300"/>
              <a:gd name="connsiteX6" fmla="*/ 5194 w 6649834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46404 w 6644640"/>
              <a:gd name="connsiteY3" fmla="*/ 0 h 1638300"/>
              <a:gd name="connsiteX4" fmla="*/ 2583180 w 6644640"/>
              <a:gd name="connsiteY4" fmla="*/ 906780 h 1638300"/>
              <a:gd name="connsiteX5" fmla="*/ 7089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46404 w 6644640"/>
              <a:gd name="connsiteY3" fmla="*/ 0 h 1638300"/>
              <a:gd name="connsiteX4" fmla="*/ 2583180 w 6644640"/>
              <a:gd name="connsiteY4" fmla="*/ 906780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46404 w 6644640"/>
              <a:gd name="connsiteY3" fmla="*/ 0 h 1638300"/>
              <a:gd name="connsiteX4" fmla="*/ 4552539 w 6644640"/>
              <a:gd name="connsiteY4" fmla="*/ 716999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46404 w 6644640"/>
              <a:gd name="connsiteY3" fmla="*/ 0 h 1638300"/>
              <a:gd name="connsiteX4" fmla="*/ 4552539 w 6644640"/>
              <a:gd name="connsiteY4" fmla="*/ 724412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50877 w 6644640"/>
              <a:gd name="connsiteY3" fmla="*/ 0 h 1638300"/>
              <a:gd name="connsiteX4" fmla="*/ 4552539 w 6644640"/>
              <a:gd name="connsiteY4" fmla="*/ 724412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50877 w 6644640"/>
              <a:gd name="connsiteY3" fmla="*/ 0 h 1638300"/>
              <a:gd name="connsiteX4" fmla="*/ 4552539 w 6644640"/>
              <a:gd name="connsiteY4" fmla="*/ 726883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50877 w 6644640"/>
              <a:gd name="connsiteY3" fmla="*/ 0 h 1638300"/>
              <a:gd name="connsiteX4" fmla="*/ 4548066 w 6644640"/>
              <a:gd name="connsiteY4" fmla="*/ 734296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50877 w 6644640"/>
              <a:gd name="connsiteY3" fmla="*/ 0 h 1638300"/>
              <a:gd name="connsiteX4" fmla="*/ 4557013 w 6644640"/>
              <a:gd name="connsiteY4" fmla="*/ 734296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50877 w 6644640"/>
              <a:gd name="connsiteY3" fmla="*/ 0 h 1638300"/>
              <a:gd name="connsiteX4" fmla="*/ 4557013 w 6644640"/>
              <a:gd name="connsiteY4" fmla="*/ 734296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13083 w 6644640"/>
              <a:gd name="connsiteY3" fmla="*/ 1854 h 1638300"/>
              <a:gd name="connsiteX4" fmla="*/ 4557013 w 6644640"/>
              <a:gd name="connsiteY4" fmla="*/ 734296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  <a:gd name="connsiteX0" fmla="*/ 0 w 6644640"/>
              <a:gd name="connsiteY0" fmla="*/ 1638300 h 1638300"/>
              <a:gd name="connsiteX1" fmla="*/ 6637020 w 6644640"/>
              <a:gd name="connsiteY1" fmla="*/ 1638300 h 1638300"/>
              <a:gd name="connsiteX2" fmla="*/ 6644640 w 6644640"/>
              <a:gd name="connsiteY2" fmla="*/ 0 h 1638300"/>
              <a:gd name="connsiteX3" fmla="*/ 4513083 w 6644640"/>
              <a:gd name="connsiteY3" fmla="*/ 1854 h 1638300"/>
              <a:gd name="connsiteX4" fmla="*/ 4519220 w 6644640"/>
              <a:gd name="connsiteY4" fmla="*/ 736149 h 1638300"/>
              <a:gd name="connsiteX5" fmla="*/ 954 w 6644640"/>
              <a:gd name="connsiteY5" fmla="*/ 733944 h 1638300"/>
              <a:gd name="connsiteX6" fmla="*/ 0 w 6644640"/>
              <a:gd name="connsiteY6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4640" h="1638300">
                <a:moveTo>
                  <a:pt x="0" y="1638300"/>
                </a:moveTo>
                <a:lnTo>
                  <a:pt x="6637020" y="1638300"/>
                </a:lnTo>
                <a:lnTo>
                  <a:pt x="6644640" y="0"/>
                </a:lnTo>
                <a:lnTo>
                  <a:pt x="4513083" y="1854"/>
                </a:lnTo>
                <a:cubicBezTo>
                  <a:pt x="4515128" y="246619"/>
                  <a:pt x="4517175" y="491384"/>
                  <a:pt x="4519220" y="736149"/>
                </a:cubicBezTo>
                <a:lnTo>
                  <a:pt x="954" y="733944"/>
                </a:lnTo>
                <a:cubicBezTo>
                  <a:pt x="636" y="977784"/>
                  <a:pt x="318" y="1394460"/>
                  <a:pt x="0" y="1638300"/>
                </a:cubicBezTo>
                <a:close/>
              </a:path>
            </a:pathLst>
          </a:custGeom>
          <a:noFill/>
          <a:ln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14"/>
          <p:cNvSpPr/>
          <p:nvPr/>
        </p:nvSpPr>
        <p:spPr>
          <a:xfrm rot="3425525">
            <a:off x="2362136" y="5239480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84762" y="3047579"/>
            <a:ext cx="2749856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rosbook_arm_description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upload_rosbook_arm.launch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0" name="カギ線コネクタ 29"/>
          <p:cNvCxnSpPr>
            <a:stCxn id="9" idx="2"/>
            <a:endCxn id="33" idx="0"/>
          </p:cNvCxnSpPr>
          <p:nvPr/>
        </p:nvCxnSpPr>
        <p:spPr>
          <a:xfrm rot="16200000" flipH="1">
            <a:off x="5578899" y="2466787"/>
            <a:ext cx="431973" cy="729609"/>
          </a:xfrm>
          <a:prstGeom prst="bentConnector3">
            <a:avLst>
              <a:gd name="adj1" fmla="val 5073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0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22569" y="1993020"/>
            <a:ext cx="2266950" cy="504000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hardware_interface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::</a:t>
            </a:r>
          </a:p>
          <a:p>
            <a:pPr algn="ctr"/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RobotHWSim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41944" y="1993020"/>
            <a:ext cx="2266950" cy="504000"/>
          </a:xfrm>
          <a:prstGeom prst="rect">
            <a:avLst/>
          </a:prstGeom>
          <a:solidFill>
            <a:srgbClr val="FF99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hardware_interface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::</a:t>
            </a:r>
          </a:p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RobotHW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827226" y="3086099"/>
            <a:ext cx="2144835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main_routine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22569" y="3201225"/>
            <a:ext cx="4886325" cy="5040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controller_manager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::</a:t>
            </a:r>
          </a:p>
          <a:p>
            <a:pPr algn="ctr"/>
            <a:r>
              <a:rPr lang="en-US" altLang="ja-JP" sz="1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ControllerManager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左カーブ矢印 9"/>
          <p:cNvSpPr/>
          <p:nvPr/>
        </p:nvSpPr>
        <p:spPr>
          <a:xfrm rot="16200000">
            <a:off x="3532432" y="2587234"/>
            <a:ext cx="561975" cy="512880"/>
          </a:xfrm>
          <a:prstGeom prst="curvedLeftArrow">
            <a:avLst/>
          </a:prstGeom>
          <a:solidFill>
            <a:srgbClr val="E7E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69860" y="257358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コンストラクタで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RobotHW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を取得</a:t>
            </a:r>
            <a:endParaRPr kumimoji="1" lang="ja-JP" altLang="en-US" sz="1200" dirty="0"/>
          </a:p>
        </p:txBody>
      </p:sp>
      <p:sp>
        <p:nvSpPr>
          <p:cNvPr id="12" name="左カーブ矢印 11"/>
          <p:cNvSpPr/>
          <p:nvPr/>
        </p:nvSpPr>
        <p:spPr>
          <a:xfrm rot="16200000">
            <a:off x="844675" y="2587234"/>
            <a:ext cx="561975" cy="512880"/>
          </a:xfrm>
          <a:prstGeom prst="curvedLeftArrow">
            <a:avLst/>
          </a:prstGeom>
          <a:solidFill>
            <a:srgbClr val="E7E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2103" y="2573583"/>
            <a:ext cx="198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</a:t>
            </a:r>
            <a:r>
              <a:rPr kumimoji="1" lang="en-US" altLang="ja-JP" sz="1200" dirty="0" smtClean="0"/>
              <a:t>eset()</a:t>
            </a:r>
            <a:r>
              <a:rPr kumimoji="1" lang="ja-JP" altLang="en-US" sz="1200" dirty="0" smtClean="0"/>
              <a:t>で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RobotHWSim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を取得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450" y="843895"/>
            <a:ext cx="247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 smtClean="0"/>
              <a:t>GazeboRosControlPlugin</a:t>
            </a:r>
            <a:r>
              <a:rPr kumimoji="1" lang="ja-JP" altLang="en-US" sz="1200" dirty="0" smtClean="0"/>
              <a:t>が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勝手</a:t>
            </a:r>
            <a:r>
              <a:rPr lang="ja-JP" altLang="en-US" sz="1200" dirty="0" smtClean="0"/>
              <a:t>に</a:t>
            </a:r>
            <a:r>
              <a:rPr lang="ja-JP" altLang="en-US" sz="1200" dirty="0"/>
              <a:t>走らせる</a:t>
            </a:r>
            <a:r>
              <a:rPr lang="ja-JP" altLang="en-US" sz="1200" dirty="0" smtClean="0"/>
              <a:t>ので，</a:t>
            </a:r>
            <a:endParaRPr lang="en-US" altLang="ja-JP" sz="1200" dirty="0" smtClean="0"/>
          </a:p>
          <a:p>
            <a:pPr algn="ctr"/>
            <a:r>
              <a:rPr lang="en-US" altLang="ja-JP" sz="1200" dirty="0" err="1" smtClean="0"/>
              <a:t>ControllerManager</a:t>
            </a:r>
            <a:r>
              <a:rPr lang="ja-JP" altLang="en-US" sz="1200" dirty="0" smtClean="0"/>
              <a:t>の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コンストラクタでの登録はできない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30329" y="856138"/>
            <a:ext cx="263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自分</a:t>
            </a:r>
            <a:r>
              <a:rPr lang="ja-JP" altLang="en-US" sz="1200" dirty="0" smtClean="0"/>
              <a:t>でノードを実装できるので，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先に</a:t>
            </a:r>
            <a:r>
              <a:rPr kumimoji="1" lang="en-US" altLang="ja-JP" sz="1200" dirty="0" err="1" smtClean="0"/>
              <a:t>RobotHW</a:t>
            </a:r>
            <a:r>
              <a:rPr kumimoji="1" lang="ja-JP" altLang="en-US" sz="1200" dirty="0" smtClean="0"/>
              <a:t>のインスタンスを生成し，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err="1" smtClean="0"/>
              <a:t>ControllerManager</a:t>
            </a:r>
            <a:r>
              <a:rPr kumimoji="1" lang="ja-JP" altLang="en-US" sz="1200" dirty="0" smtClean="0"/>
              <a:t>の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コンストラクタで登録ができる</a:t>
            </a:r>
            <a:endParaRPr kumimoji="1" lang="ja-JP" altLang="en-US" sz="1200" dirty="0"/>
          </a:p>
        </p:txBody>
      </p:sp>
      <p:sp>
        <p:nvSpPr>
          <p:cNvPr id="17" name="右矢印 14"/>
          <p:cNvSpPr/>
          <p:nvPr/>
        </p:nvSpPr>
        <p:spPr>
          <a:xfrm rot="8805542">
            <a:off x="809432" y="1725683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8" name="右矢印 14"/>
          <p:cNvSpPr/>
          <p:nvPr/>
        </p:nvSpPr>
        <p:spPr>
          <a:xfrm rot="12798344" flipH="1">
            <a:off x="5054105" y="1711048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747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577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6085974" y="2969746"/>
            <a:ext cx="2596261" cy="4861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20919692">
            <a:off x="5130377" y="3586907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115446" y="2415449"/>
            <a:ext cx="2884126" cy="468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右矢印 14"/>
          <p:cNvSpPr/>
          <p:nvPr/>
        </p:nvSpPr>
        <p:spPr>
          <a:xfrm rot="4662018">
            <a:off x="5212091" y="1668311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998875" y="624862"/>
            <a:ext cx="2088000" cy="43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9" name="右矢印 14"/>
          <p:cNvSpPr/>
          <p:nvPr/>
        </p:nvSpPr>
        <p:spPr>
          <a:xfrm rot="11954488">
            <a:off x="10015863" y="584609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6115446" y="2415449"/>
            <a:ext cx="2884126" cy="468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4662018">
            <a:off x="5212091" y="1668311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8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7998875" y="624862"/>
            <a:ext cx="2088000" cy="43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11954488">
            <a:off x="10015863" y="584609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5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6085974" y="2969746"/>
            <a:ext cx="2596261" cy="4861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20919692">
            <a:off x="5130377" y="3586907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7515200" y="-6711"/>
            <a:ext cx="4609642" cy="6093927"/>
            <a:chOff x="149818" y="98156"/>
            <a:chExt cx="4609642" cy="6093927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16976" y="98156"/>
              <a:ext cx="4427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 smtClean="0">
                  <a:solidFill>
                    <a:schemeClr val="accent2"/>
                  </a:solidFill>
                </a:rPr>
                <a:t>ros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-controls/</a:t>
              </a:r>
              <a:r>
                <a:rPr lang="en-US" altLang="ja-JP" sz="1000" dirty="0" err="1" smtClean="0">
                  <a:solidFill>
                    <a:schemeClr val="accent2"/>
                  </a:solidFill>
                </a:rPr>
                <a:t>ros_controllers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/</a:t>
              </a:r>
              <a:r>
                <a:rPr lang="en-US" altLang="ja-JP" sz="1000" dirty="0" err="1" smtClean="0">
                  <a:solidFill>
                    <a:schemeClr val="accent2"/>
                  </a:solidFill>
                </a:rPr>
                <a:t>joint_state_controller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/</a:t>
              </a:r>
            </a:p>
            <a:p>
              <a:r>
                <a:rPr lang="en-US" altLang="ja-JP" sz="1000" dirty="0" err="1" smtClean="0">
                  <a:solidFill>
                    <a:schemeClr val="accent2"/>
                  </a:solidFill>
                </a:rPr>
                <a:t>src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/joint_state_controller.cpp</a:t>
              </a:r>
              <a:endParaRPr kumimoji="1" lang="ja-JP" altLang="en-US" sz="1000" dirty="0">
                <a:solidFill>
                  <a:schemeClr val="accent2"/>
                </a:solidFill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666"/>
            <a:stretch/>
          </p:blipFill>
          <p:spPr>
            <a:xfrm>
              <a:off x="149818" y="3662942"/>
              <a:ext cx="4609642" cy="2479553"/>
            </a:xfrm>
            <a:prstGeom prst="rect">
              <a:avLst/>
            </a:prstGeom>
          </p:spPr>
        </p:pic>
        <p:sp>
          <p:nvSpPr>
            <p:cNvPr id="6" name="右中かっこ 5"/>
            <p:cNvSpPr/>
            <p:nvPr/>
          </p:nvSpPr>
          <p:spPr>
            <a:xfrm>
              <a:off x="3456122" y="5245243"/>
              <a:ext cx="144651" cy="4236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600773" y="5245243"/>
              <a:ext cx="847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/>
                <a:t>現在値取得</a:t>
              </a:r>
              <a:endParaRPr kumimoji="1" lang="ja-JP" altLang="en-US" sz="14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105186" y="5668863"/>
              <a:ext cx="1495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/</a:t>
              </a:r>
              <a:r>
                <a:rPr kumimoji="1" lang="en-US" altLang="ja-JP" sz="1400" dirty="0" err="1" smtClean="0"/>
                <a:t>joint_states</a:t>
              </a:r>
              <a:endParaRPr kumimoji="1" lang="en-US" altLang="ja-JP" sz="1400" dirty="0" smtClean="0"/>
            </a:p>
            <a:p>
              <a:r>
                <a:rPr lang="ja-JP" altLang="en-US" sz="1400" dirty="0"/>
                <a:t>トピック</a:t>
              </a:r>
              <a:r>
                <a:rPr lang="ja-JP" altLang="en-US" sz="1400" dirty="0" smtClean="0"/>
                <a:t>を</a:t>
              </a:r>
              <a:r>
                <a:rPr lang="en-US" altLang="ja-JP" sz="1400" dirty="0" smtClean="0"/>
                <a:t>publish!</a:t>
              </a:r>
              <a:endParaRPr kumimoji="1" lang="ja-JP" altLang="en-US" sz="1400" dirty="0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4"/>
            <a:srcRect l="4947" t="17001" r="17881" b="29081"/>
            <a:stretch/>
          </p:blipFill>
          <p:spPr>
            <a:xfrm>
              <a:off x="216976" y="548946"/>
              <a:ext cx="4432765" cy="2996196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2797557" y="828930"/>
              <a:ext cx="15163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 smtClean="0"/>
                <a:t>JiontStateInterface</a:t>
              </a:r>
              <a:r>
                <a:rPr kumimoji="1" lang="ja-JP" altLang="en-US" sz="1100" dirty="0" smtClean="0"/>
                <a:t>から</a:t>
              </a:r>
              <a:endParaRPr kumimoji="1" lang="en-US" altLang="ja-JP" sz="1100" dirty="0" smtClean="0"/>
            </a:p>
            <a:p>
              <a:r>
                <a:rPr kumimoji="1" lang="en-US" altLang="ja-JP" sz="1100" dirty="0" smtClean="0"/>
                <a:t>joint</a:t>
              </a:r>
              <a:r>
                <a:rPr kumimoji="1" lang="ja-JP" altLang="en-US" sz="1100" dirty="0" smtClean="0"/>
                <a:t>名を取得</a:t>
              </a:r>
              <a:endParaRPr kumimoji="1" lang="ja-JP" altLang="en-US" sz="11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645832" y="2322188"/>
              <a:ext cx="1874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 smtClean="0"/>
                <a:t>JointStateInterface</a:t>
              </a:r>
              <a:r>
                <a:rPr kumimoji="1" lang="ja-JP" altLang="en-US" sz="1100" dirty="0" smtClean="0"/>
                <a:t>から</a:t>
              </a:r>
              <a:endParaRPr kumimoji="1" lang="en-US" altLang="ja-JP" sz="1100" dirty="0" smtClean="0"/>
            </a:p>
            <a:p>
              <a:r>
                <a:rPr lang="ja-JP" altLang="en-US" sz="1100" dirty="0" smtClean="0"/>
                <a:t>ハンドル</a:t>
              </a:r>
              <a:r>
                <a:rPr kumimoji="1" lang="ja-JP" altLang="en-US" sz="1100" dirty="0" smtClean="0"/>
                <a:t>を取得</a:t>
              </a:r>
              <a:endParaRPr kumimoji="1" lang="ja-JP" altLang="en-US" sz="1100" dirty="0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301854" y="2622520"/>
              <a:ext cx="2312405" cy="2672734"/>
            </a:xfrm>
            <a:custGeom>
              <a:avLst/>
              <a:gdLst>
                <a:gd name="connsiteX0" fmla="*/ 349075 w 2312405"/>
                <a:gd name="connsiteY0" fmla="*/ 1860 h 2672734"/>
                <a:gd name="connsiteX1" fmla="*/ 225088 w 2312405"/>
                <a:gd name="connsiteY1" fmla="*/ 110348 h 2672734"/>
                <a:gd name="connsiteX2" fmla="*/ 2946 w 2312405"/>
                <a:gd name="connsiteY2" fmla="*/ 709616 h 2672734"/>
                <a:gd name="connsiteX3" fmla="*/ 111434 w 2312405"/>
                <a:gd name="connsiteY3" fmla="*/ 1164233 h 2672734"/>
                <a:gd name="connsiteX4" fmla="*/ 307746 w 2312405"/>
                <a:gd name="connsiteY4" fmla="*/ 2274944 h 2672734"/>
                <a:gd name="connsiteX5" fmla="*/ 519556 w 2312405"/>
                <a:gd name="connsiteY5" fmla="*/ 2528083 h 2672734"/>
                <a:gd name="connsiteX6" fmla="*/ 1320302 w 2312405"/>
                <a:gd name="connsiteY6" fmla="*/ 2564246 h 2672734"/>
                <a:gd name="connsiteX7" fmla="*/ 1867909 w 2312405"/>
                <a:gd name="connsiteY7" fmla="*/ 2569412 h 2672734"/>
                <a:gd name="connsiteX8" fmla="*/ 2260532 w 2312405"/>
                <a:gd name="connsiteY8" fmla="*/ 2569412 h 2672734"/>
                <a:gd name="connsiteX9" fmla="*/ 2296695 w 2312405"/>
                <a:gd name="connsiteY9" fmla="*/ 2672734 h 267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405" h="2672734">
                  <a:moveTo>
                    <a:pt x="349075" y="1860"/>
                  </a:moveTo>
                  <a:cubicBezTo>
                    <a:pt x="315925" y="-2876"/>
                    <a:pt x="282776" y="-7611"/>
                    <a:pt x="225088" y="110348"/>
                  </a:cubicBezTo>
                  <a:cubicBezTo>
                    <a:pt x="167400" y="228307"/>
                    <a:pt x="21888" y="533969"/>
                    <a:pt x="2946" y="709616"/>
                  </a:cubicBezTo>
                  <a:cubicBezTo>
                    <a:pt x="-15996" y="885263"/>
                    <a:pt x="60634" y="903345"/>
                    <a:pt x="111434" y="1164233"/>
                  </a:cubicBezTo>
                  <a:cubicBezTo>
                    <a:pt x="162234" y="1425121"/>
                    <a:pt x="239726" y="2047636"/>
                    <a:pt x="307746" y="2274944"/>
                  </a:cubicBezTo>
                  <a:cubicBezTo>
                    <a:pt x="375766" y="2502252"/>
                    <a:pt x="350797" y="2479866"/>
                    <a:pt x="519556" y="2528083"/>
                  </a:cubicBezTo>
                  <a:cubicBezTo>
                    <a:pt x="688315" y="2576300"/>
                    <a:pt x="1095577" y="2557358"/>
                    <a:pt x="1320302" y="2564246"/>
                  </a:cubicBezTo>
                  <a:cubicBezTo>
                    <a:pt x="1545027" y="2571134"/>
                    <a:pt x="1867909" y="2569412"/>
                    <a:pt x="1867909" y="2569412"/>
                  </a:cubicBezTo>
                  <a:cubicBezTo>
                    <a:pt x="2024614" y="2570273"/>
                    <a:pt x="2189068" y="2552192"/>
                    <a:pt x="2260532" y="2569412"/>
                  </a:cubicBezTo>
                  <a:cubicBezTo>
                    <a:pt x="2331996" y="2586632"/>
                    <a:pt x="2314345" y="2629683"/>
                    <a:pt x="2296695" y="267273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/>
            <p:cNvCxnSpPr>
              <a:endCxn id="11" idx="1"/>
            </p:cNvCxnSpPr>
            <p:nvPr/>
          </p:nvCxnSpPr>
          <p:spPr>
            <a:xfrm flipV="1">
              <a:off x="2494105" y="1044374"/>
              <a:ext cx="303452" cy="3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endCxn id="12" idx="1"/>
            </p:cNvCxnSpPr>
            <p:nvPr/>
          </p:nvCxnSpPr>
          <p:spPr>
            <a:xfrm flipV="1">
              <a:off x="2345410" y="2537632"/>
              <a:ext cx="300422" cy="353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endCxn id="8" idx="1"/>
            </p:cNvCxnSpPr>
            <p:nvPr/>
          </p:nvCxnSpPr>
          <p:spPr>
            <a:xfrm>
              <a:off x="1808136" y="5822197"/>
              <a:ext cx="297050" cy="1082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/>
        </p:nvGrpSpPr>
        <p:grpSpPr>
          <a:xfrm>
            <a:off x="3192407" y="2610806"/>
            <a:ext cx="4249195" cy="4160662"/>
            <a:chOff x="6287146" y="98156"/>
            <a:chExt cx="4249195" cy="4160662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 rotWithShape="1">
            <a:blip r:embed="rId5"/>
            <a:srcRect l="4988" t="16498" r="28408" b="21221"/>
            <a:stretch/>
          </p:blipFill>
          <p:spPr>
            <a:xfrm>
              <a:off x="6287146" y="548946"/>
              <a:ext cx="4100995" cy="3709872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7909276" y="1744398"/>
              <a:ext cx="2582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err="1" smtClean="0"/>
                <a:t>RobotHW</a:t>
              </a:r>
              <a:r>
                <a:rPr kumimoji="1" lang="ja-JP" altLang="en-US" sz="1000" dirty="0" smtClean="0"/>
                <a:t>から指定した</a:t>
              </a:r>
              <a:r>
                <a:rPr kumimoji="1" lang="en-US" altLang="ja-JP" sz="1000" dirty="0" err="1" smtClean="0"/>
                <a:t>hardware_interface</a:t>
              </a:r>
              <a:r>
                <a:rPr kumimoji="1" lang="ja-JP" altLang="en-US" sz="1000" dirty="0" smtClean="0"/>
                <a:t>型</a:t>
              </a:r>
              <a:endParaRPr kumimoji="1" lang="en-US" altLang="ja-JP" sz="1000" dirty="0" smtClean="0"/>
            </a:p>
            <a:p>
              <a:r>
                <a:rPr kumimoji="1" lang="ja-JP" altLang="en-US" sz="1000" dirty="0" smtClean="0"/>
                <a:t>オブジェクトのポインタを取得</a:t>
              </a:r>
              <a:endParaRPr kumimoji="1" lang="ja-JP" altLang="en-US" sz="1000" dirty="0"/>
            </a:p>
          </p:txBody>
        </p:sp>
        <p:cxnSp>
          <p:nvCxnSpPr>
            <p:cNvPr id="16" name="直線コネクタ 15"/>
            <p:cNvCxnSpPr>
              <a:endCxn id="15" idx="1"/>
            </p:cNvCxnSpPr>
            <p:nvPr/>
          </p:nvCxnSpPr>
          <p:spPr>
            <a:xfrm>
              <a:off x="7763761" y="1832041"/>
              <a:ext cx="145515" cy="1124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214346" y="3051346"/>
              <a:ext cx="458649" cy="502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6318255" y="98156"/>
              <a:ext cx="2683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 smtClean="0">
                  <a:solidFill>
                    <a:schemeClr val="accent2"/>
                  </a:solidFill>
                </a:rPr>
                <a:t>ros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-controls/</a:t>
              </a:r>
              <a:r>
                <a:rPr lang="en-US" altLang="ja-JP" sz="1000" dirty="0" err="1" smtClean="0">
                  <a:solidFill>
                    <a:schemeClr val="accent2"/>
                  </a:solidFill>
                </a:rPr>
                <a:t>ros_control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/</a:t>
              </a:r>
              <a:r>
                <a:rPr lang="en-US" altLang="ja-JP" sz="1000" dirty="0" err="1" smtClean="0">
                  <a:solidFill>
                    <a:schemeClr val="accent2"/>
                  </a:solidFill>
                </a:rPr>
                <a:t>controller_interface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/</a:t>
              </a:r>
            </a:p>
            <a:p>
              <a:r>
                <a:rPr lang="en-US" altLang="ja-JP" sz="1000" dirty="0" smtClean="0">
                  <a:solidFill>
                    <a:schemeClr val="accent2"/>
                  </a:solidFill>
                </a:rPr>
                <a:t>include/</a:t>
              </a:r>
              <a:r>
                <a:rPr lang="en-US" altLang="ja-JP" sz="1000" dirty="0" err="1" smtClean="0">
                  <a:solidFill>
                    <a:schemeClr val="accent2"/>
                  </a:solidFill>
                </a:rPr>
                <a:t>controller_interface</a:t>
              </a:r>
              <a:r>
                <a:rPr lang="en-US" altLang="ja-JP" sz="1000" dirty="0" smtClean="0">
                  <a:solidFill>
                    <a:schemeClr val="accent2"/>
                  </a:solidFill>
                </a:rPr>
                <a:t>/</a:t>
              </a:r>
              <a:r>
                <a:rPr lang="en-US" altLang="ja-JP" sz="1000" dirty="0" err="1" smtClean="0">
                  <a:solidFill>
                    <a:schemeClr val="accent2"/>
                  </a:solidFill>
                </a:rPr>
                <a:t>controller.h</a:t>
              </a:r>
              <a:endParaRPr kumimoji="1" lang="ja-JP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8676907" y="3001608"/>
              <a:ext cx="1859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/>
                <a:t>取得した</a:t>
              </a:r>
              <a:r>
                <a:rPr kumimoji="1" lang="en-US" altLang="ja-JP" sz="1000" dirty="0" err="1" smtClean="0"/>
                <a:t>hardware_interface</a:t>
              </a:r>
              <a:r>
                <a:rPr kumimoji="1" lang="ja-JP" altLang="en-US" sz="1000" dirty="0" smtClean="0"/>
                <a:t>の</a:t>
              </a:r>
              <a:endParaRPr kumimoji="1" lang="en-US" altLang="ja-JP" sz="1000" dirty="0" smtClean="0"/>
            </a:p>
            <a:p>
              <a:r>
                <a:rPr kumimoji="1" lang="ja-JP" altLang="en-US" sz="1000" dirty="0" smtClean="0"/>
                <a:t>情報を使って</a:t>
              </a:r>
              <a:r>
                <a:rPr kumimoji="1" lang="en-US" altLang="ja-JP" sz="1000" dirty="0" smtClean="0"/>
                <a:t>controller</a:t>
              </a:r>
              <a:r>
                <a:rPr kumimoji="1" lang="ja-JP" altLang="en-US" sz="1000" dirty="0" smtClean="0"/>
                <a:t>初期化</a:t>
              </a:r>
              <a:endParaRPr kumimoji="1" lang="ja-JP" altLang="en-US" sz="1000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208149" y="-50315"/>
            <a:ext cx="4344691" cy="2631519"/>
            <a:chOff x="78323" y="-5344"/>
            <a:chExt cx="4344691" cy="2631519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95" r="37803"/>
            <a:stretch/>
          </p:blipFill>
          <p:spPr>
            <a:xfrm>
              <a:off x="78323" y="384262"/>
              <a:ext cx="2974843" cy="144368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>
            <a:xfrm>
              <a:off x="105920" y="-5344"/>
              <a:ext cx="30092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 dirty="0" smtClean="0">
                  <a:solidFill>
                    <a:schemeClr val="accent4">
                      <a:lumMod val="75000"/>
                    </a:schemeClr>
                  </a:solidFill>
                </a:rPr>
                <a:t>ros-controls/ros_control/controller_manager/</a:t>
              </a:r>
              <a:endParaRPr lang="en-US" altLang="ja-JP" sz="11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ja-JP" altLang="en-US" sz="1100" dirty="0" smtClean="0">
                  <a:solidFill>
                    <a:schemeClr val="accent4">
                      <a:lumMod val="75000"/>
                    </a:schemeClr>
                  </a:solidFill>
                </a:rPr>
                <a:t>src/controller_manager.cpp</a:t>
              </a:r>
              <a:endParaRPr lang="ja-JP" altLang="en-US" sz="11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7"/>
            <a:srcRect l="5321" t="29676" r="18511" b="58112"/>
            <a:stretch/>
          </p:blipFill>
          <p:spPr>
            <a:xfrm>
              <a:off x="83489" y="1953065"/>
              <a:ext cx="4339525" cy="673110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1341918" y="1782511"/>
              <a:ext cx="369332" cy="21455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200" dirty="0"/>
                <a:t>…</a:t>
              </a:r>
              <a:endParaRPr kumimoji="1" lang="ja-JP" altLang="en-US" sz="1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422391" y="1528549"/>
              <a:ext cx="1524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err="1" smtClean="0"/>
                <a:t>RobotHW</a:t>
              </a:r>
              <a:r>
                <a:rPr kumimoji="1" lang="ja-JP" altLang="en-US" sz="1000" dirty="0" smtClean="0"/>
                <a:t>の情報を使って</a:t>
              </a:r>
              <a:endParaRPr kumimoji="1" lang="en-US" altLang="ja-JP" sz="1000" dirty="0" smtClean="0"/>
            </a:p>
            <a:p>
              <a:r>
                <a:rPr lang="en-US" altLang="ja-JP" sz="1000" dirty="0" smtClean="0"/>
                <a:t>controller</a:t>
              </a:r>
              <a:r>
                <a:rPr lang="ja-JP" altLang="en-US" sz="1000" dirty="0" smtClean="0"/>
                <a:t>を初期化</a:t>
              </a:r>
              <a:endParaRPr kumimoji="1" lang="ja-JP" altLang="en-US" sz="1000" dirty="0"/>
            </a:p>
          </p:txBody>
        </p:sp>
      </p:grpSp>
      <p:cxnSp>
        <p:nvCxnSpPr>
          <p:cNvPr id="53" name="直線コネクタ 52"/>
          <p:cNvCxnSpPr>
            <a:endCxn id="52" idx="1"/>
          </p:cNvCxnSpPr>
          <p:nvPr/>
        </p:nvCxnSpPr>
        <p:spPr>
          <a:xfrm flipV="1">
            <a:off x="4369690" y="1683633"/>
            <a:ext cx="1182527" cy="689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/>
          <p:cNvGrpSpPr/>
          <p:nvPr/>
        </p:nvGrpSpPr>
        <p:grpSpPr>
          <a:xfrm>
            <a:off x="25279" y="-6711"/>
            <a:ext cx="3165989" cy="3234170"/>
            <a:chOff x="-27130" y="-20664"/>
            <a:chExt cx="3165989" cy="3234170"/>
          </a:xfrm>
        </p:grpSpPr>
        <p:pic>
          <p:nvPicPr>
            <p:cNvPr id="58" name="図 57"/>
            <p:cNvPicPr>
              <a:picLocks noChangeAspect="1"/>
            </p:cNvPicPr>
            <p:nvPr/>
          </p:nvPicPr>
          <p:blipFill rotWithShape="1">
            <a:blip r:embed="rId8"/>
            <a:srcRect l="5753" t="34438" r="57009" b="17324"/>
            <a:stretch/>
          </p:blipFill>
          <p:spPr>
            <a:xfrm>
              <a:off x="67549" y="422139"/>
              <a:ext cx="2227358" cy="2791367"/>
            </a:xfrm>
            <a:prstGeom prst="rect">
              <a:avLst/>
            </a:prstGeom>
          </p:spPr>
        </p:pic>
        <p:sp>
          <p:nvSpPr>
            <p:cNvPr id="59" name="正方形/長方形 58"/>
            <p:cNvSpPr/>
            <p:nvPr/>
          </p:nvSpPr>
          <p:spPr>
            <a:xfrm>
              <a:off x="-27130" y="-20664"/>
              <a:ext cx="316598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 dirty="0" smtClean="0">
                  <a:solidFill>
                    <a:srgbClr val="C00000"/>
                  </a:solidFill>
                </a:rPr>
                <a:t>ros-controls/ros_control/controller_manager_tests/</a:t>
              </a:r>
              <a:endParaRPr lang="en-US" altLang="ja-JP" sz="1100" dirty="0" smtClean="0">
                <a:solidFill>
                  <a:srgbClr val="C00000"/>
                </a:solidFill>
              </a:endParaRPr>
            </a:p>
            <a:p>
              <a:r>
                <a:rPr lang="ja-JP" altLang="en-US" sz="1100" dirty="0" smtClean="0">
                  <a:solidFill>
                    <a:srgbClr val="C00000"/>
                  </a:solidFill>
                </a:rPr>
                <a:t>src/dummy_app.cpp</a:t>
              </a:r>
              <a:endParaRPr lang="ja-JP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1096808" y="1483578"/>
              <a:ext cx="1661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err="1" smtClean="0"/>
                <a:t>RobotHW</a:t>
              </a:r>
              <a:r>
                <a:rPr kumimoji="1" lang="ja-JP" altLang="en-US" sz="1000" dirty="0" smtClean="0"/>
                <a:t>のポインタを</a:t>
              </a:r>
              <a:endParaRPr kumimoji="1" lang="en-US" altLang="ja-JP" sz="1000" dirty="0" smtClean="0"/>
            </a:p>
            <a:p>
              <a:r>
                <a:rPr lang="en-US" altLang="ja-JP" sz="1000" dirty="0" err="1" smtClean="0"/>
                <a:t>ControllerManger</a:t>
              </a:r>
              <a:r>
                <a:rPr lang="ja-JP" altLang="en-US" sz="1000" dirty="0" smtClean="0"/>
                <a:t>に教える</a:t>
              </a:r>
              <a:endParaRPr lang="en-US" altLang="ja-JP" sz="1000" dirty="0" smtClean="0"/>
            </a:p>
          </p:txBody>
        </p:sp>
        <p:cxnSp>
          <p:nvCxnSpPr>
            <p:cNvPr id="62" name="直線コネクタ 61"/>
            <p:cNvCxnSpPr>
              <a:endCxn id="61" idx="2"/>
            </p:cNvCxnSpPr>
            <p:nvPr/>
          </p:nvCxnSpPr>
          <p:spPr>
            <a:xfrm flipH="1" flipV="1">
              <a:off x="1927338" y="1883688"/>
              <a:ext cx="5897" cy="1414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フローチャート: 処理 68"/>
          <p:cNvSpPr/>
          <p:nvPr/>
        </p:nvSpPr>
        <p:spPr>
          <a:xfrm>
            <a:off x="82082" y="31497"/>
            <a:ext cx="3024000" cy="3195961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ローチャート: 処理 69"/>
          <p:cNvSpPr/>
          <p:nvPr/>
        </p:nvSpPr>
        <p:spPr>
          <a:xfrm>
            <a:off x="3196172" y="19508"/>
            <a:ext cx="4356000" cy="2591298"/>
          </a:xfrm>
          <a:prstGeom prst="flowChartProcess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ローチャート: 処理 70"/>
          <p:cNvSpPr/>
          <p:nvPr/>
        </p:nvSpPr>
        <p:spPr>
          <a:xfrm>
            <a:off x="3199056" y="2665130"/>
            <a:ext cx="4356000" cy="4106337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ローチャート: 処理 71"/>
          <p:cNvSpPr/>
          <p:nvPr/>
        </p:nvSpPr>
        <p:spPr>
          <a:xfrm>
            <a:off x="7595526" y="33020"/>
            <a:ext cx="4556617" cy="605419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492353" y="31497"/>
            <a:ext cx="146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JointStateController</a:t>
            </a:r>
            <a:endParaRPr kumimoji="1" lang="ja-JP" altLang="en-US" sz="12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28119" y="2617475"/>
            <a:ext cx="150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JointStateController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の</a:t>
            </a:r>
            <a:r>
              <a:rPr lang="ja-JP" altLang="en-US" sz="1200" dirty="0" smtClean="0"/>
              <a:t>ベースクラス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958471" y="12839"/>
            <a:ext cx="150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/>
              <a:t>ControllerManager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55109" y="169996"/>
            <a:ext cx="151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テスト用ダミーアプリ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/>
          <p:nvPr/>
        </p:nvCxnSpPr>
        <p:spPr>
          <a:xfrm flipV="1">
            <a:off x="1720312" y="444079"/>
            <a:ext cx="1994115" cy="159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32670" y="2432765"/>
            <a:ext cx="55939" cy="646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V="1">
            <a:off x="5074237" y="526452"/>
            <a:ext cx="3862952" cy="4923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0" y="3652434"/>
            <a:ext cx="274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controller_interface</a:t>
            </a:r>
            <a:r>
              <a:rPr lang="ja-JP" altLang="en-US" dirty="0" smtClean="0"/>
              <a:t>周りのコード解析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96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5868815" y="5347180"/>
            <a:ext cx="2592000" cy="5434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4570813">
            <a:off x="4977706" y="4962333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306092" y="2518954"/>
            <a:ext cx="2232000" cy="133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右矢印 14"/>
          <p:cNvSpPr/>
          <p:nvPr/>
        </p:nvSpPr>
        <p:spPr>
          <a:xfrm rot="14517720" flipH="1">
            <a:off x="10655638" y="1722961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4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5868815" y="5347180"/>
            <a:ext cx="2592000" cy="5434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4570813">
            <a:off x="4977706" y="4962333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46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9306092" y="2518954"/>
            <a:ext cx="2232000" cy="50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14517720" flipH="1">
            <a:off x="10655638" y="1722961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-267619" y="4532363"/>
            <a:ext cx="5944746" cy="1359763"/>
            <a:chOff x="1082430" y="386861"/>
            <a:chExt cx="6720971" cy="164581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462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1200" b="1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105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105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10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1050" b="1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105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-267619" y="148493"/>
            <a:ext cx="5944746" cy="4445223"/>
            <a:chOff x="1082430" y="386861"/>
            <a:chExt cx="6720971" cy="538035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5196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kumimoji="1" lang="en-US" altLang="ja-JP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URDF </a:t>
              </a:r>
              <a:r>
                <a:rPr kumimoji="1" lang="ja-JP" altLang="en-US" sz="12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900" b="1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900" b="1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b="1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900" b="1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900" b="1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900" b="1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900" b="1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9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900" b="1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900" b="1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823030" y="131301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GazeboRosControlPlugin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955495" y="185478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955495" y="356781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5899044" y="290449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43582" y="300452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772883" y="57975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45540" y="61806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3" name="直線矢印コネクタ 32"/>
          <p:cNvCxnSpPr>
            <a:endCxn id="25" idx="1"/>
          </p:cNvCxnSpPr>
          <p:nvPr/>
        </p:nvCxnSpPr>
        <p:spPr>
          <a:xfrm flipV="1">
            <a:off x="4910006" y="380024"/>
            <a:ext cx="2604483" cy="1070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01398" y="395963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15533" y="476029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40036" y="2542018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13259" y="5819536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4281225" y="4008655"/>
            <a:ext cx="1674270" cy="141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306092" y="178685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 smtClean="0"/>
              <a:t>GazeboRosControlPlugin</a:t>
            </a:r>
            <a:endParaRPr lang="en-US" altLang="ja-JP" dirty="0"/>
          </a:p>
          <a:p>
            <a:r>
              <a:rPr lang="ja-JP" altLang="en-US" dirty="0" smtClean="0"/>
              <a:t>クラス</a:t>
            </a:r>
            <a:r>
              <a:rPr lang="ja-JP" altLang="en-US"/>
              <a:t>の</a:t>
            </a:r>
            <a:r>
              <a:rPr lang="ja-JP" altLang="en-US" smtClean="0"/>
              <a:t>メンバ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015985" y="179636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223672" y="397037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873758" y="1471060"/>
            <a:ext cx="1081737" cy="9241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756866" y="1970714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4060195" y="5211875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stCxn id="106" idx="1"/>
            <a:endCxn id="22" idx="1"/>
          </p:cNvCxnSpPr>
          <p:nvPr/>
        </p:nvCxnSpPr>
        <p:spPr>
          <a:xfrm flipV="1">
            <a:off x="5650628" y="2395258"/>
            <a:ext cx="304867" cy="8950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881626" y="252096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5488852" y="3000441"/>
            <a:ext cx="161776" cy="5797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298867" y="873888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480334" y="1684378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167539" y="2845243"/>
            <a:ext cx="603020" cy="59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49570" y="5136415"/>
            <a:ext cx="314320" cy="6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219624" y="433733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914288" y="539134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531061" y="539134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14489" y="17291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031146" y="316639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371884" y="235939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57593" y="255576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683449" y="283342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260252" y="2478736"/>
            <a:ext cx="2338057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>
                <a:solidFill>
                  <a:srgbClr val="C00000"/>
                </a:solidFill>
              </a:rPr>
              <a:t>Gazebo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en-US" altLang="ja-JP" dirty="0" err="1">
                <a:solidFill>
                  <a:srgbClr val="C00000"/>
                </a:solidFill>
              </a:rPr>
              <a:t>ros_contorol</a:t>
            </a:r>
            <a:r>
              <a:rPr lang="ja-JP" altLang="en-US" dirty="0">
                <a:solidFill>
                  <a:srgbClr val="C00000"/>
                </a:solidFill>
              </a:rPr>
              <a:t>が連携する！</a:t>
            </a:r>
            <a:endParaRPr lang="en-US" altLang="ja-JP" dirty="0">
              <a:solidFill>
                <a:srgbClr val="C00000"/>
              </a:solidFill>
            </a:endParaRPr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8867470" y="3171234"/>
            <a:ext cx="392782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501965" y="497474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sp>
        <p:nvSpPr>
          <p:cNvPr id="49" name="正方形/長方形 48"/>
          <p:cNvSpPr/>
          <p:nvPr/>
        </p:nvSpPr>
        <p:spPr>
          <a:xfrm>
            <a:off x="9306092" y="3166654"/>
            <a:ext cx="2232000" cy="68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右矢印 14"/>
          <p:cNvSpPr/>
          <p:nvPr/>
        </p:nvSpPr>
        <p:spPr>
          <a:xfrm rot="14517720" flipH="1">
            <a:off x="10772270" y="2274821"/>
            <a:ext cx="1198443" cy="578558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46050" y="993043"/>
            <a:ext cx="5552832" cy="3814281"/>
            <a:chOff x="1082430" y="386861"/>
            <a:chExt cx="6720971" cy="461668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4433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URDF </a:t>
              </a:r>
              <a:r>
                <a:rPr kumimoji="1" lang="ja-JP" altLang="en-US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lang="en-US" altLang="ja-JP" sz="800" dirty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&lt;gazebo&gt;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&lt;plugin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filename=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"libgazebo_ros_control.so"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gazebo_ros_control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DefaultRobotHWSim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robotSimType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0.001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controlPeriod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&lt;/plugin&gt;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&lt;/gazebo&gt;</a:t>
              </a:r>
            </a:p>
            <a:p>
              <a:endParaRPr lang="en-US" altLang="ja-JP" sz="800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endPara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"revolute"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800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sholder_transmission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err="1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sholder_joint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hardware_interface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PositionJointInterface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 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969080" y="2157567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101545" y="2699338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DefaultRobotHWSim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RobotHWSim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01545" y="4412366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6045094" y="3749043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89632" y="3849076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/>
              <a:t>ControllerManager</a:t>
            </a:r>
            <a:r>
              <a:rPr lang="en-US" altLang="ja-JP" sz="1050" dirty="0"/>
              <a:t>::reset() </a:t>
            </a:r>
            <a:r>
              <a:rPr lang="ja-JP" altLang="en-US" sz="1050" dirty="0"/>
              <a:t>メソッドで，</a:t>
            </a:r>
            <a:endParaRPr lang="en-US" altLang="ja-JP" sz="1050" dirty="0"/>
          </a:p>
          <a:p>
            <a:r>
              <a:rPr lang="en-US" altLang="ja-JP" sz="1050" dirty="0" err="1"/>
              <a:t>DefaultRobotHWSim</a:t>
            </a:r>
            <a:r>
              <a:rPr lang="ja-JP" altLang="en-US" sz="1050" dirty="0" smtClean="0"/>
              <a:t>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918933" y="1424301"/>
            <a:ext cx="257908" cy="720000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091590" y="1462619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起動時に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GazeboRosPlugin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Load()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メソッドを呼ぶ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64330" y="950488"/>
            <a:ext cx="2091033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という</a:t>
            </a:r>
            <a:endParaRPr lang="en-US" altLang="ja-JP" dirty="0"/>
          </a:p>
          <a:p>
            <a:r>
              <a:rPr lang="ja-JP" altLang="en-US" dirty="0"/>
              <a:t>プラグインを使うことを教えてあげる</a:t>
            </a:r>
            <a:endParaRPr lang="en-US" altLang="ja-JP" dirty="0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4508995" y="1224574"/>
            <a:ext cx="3151544" cy="8893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247448" y="4804182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61583" y="5604849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JointTrajectoryController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155815" y="4894390"/>
            <a:ext cx="5552832" cy="1105847"/>
            <a:chOff x="1082430" y="386861"/>
            <a:chExt cx="6720971" cy="1338483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1154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joint_trajectory_controllers.yaml</a:t>
              </a:r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arm_controller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type: 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position_controllers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JointTrajectoryController</a:t>
              </a:r>
              <a:endPara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joints: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- 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shoulder_joint</a:t>
              </a:r>
              <a:endPara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800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48" name="テキスト ボックス 47"/>
          <p:cNvSpPr txBox="1"/>
          <p:nvPr/>
        </p:nvSpPr>
        <p:spPr>
          <a:xfrm>
            <a:off x="2109441" y="4158985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sholder_joint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04554" y="5889670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3326417" y="4853205"/>
            <a:ext cx="2775128" cy="689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452142" y="2631408"/>
            <a:ext cx="1916724" cy="57708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 err="1"/>
              <a:t>GazeboPlugin</a:t>
            </a:r>
            <a:r>
              <a:rPr lang="en-US" altLang="ja-JP" dirty="0"/>
              <a:t> </a:t>
            </a:r>
            <a:r>
              <a:rPr lang="ja-JP" altLang="en-US" dirty="0"/>
              <a:t>クラスのメンバ</a:t>
            </a:r>
            <a:endParaRPr lang="en-US" altLang="ja-JP" dirty="0"/>
          </a:p>
          <a:p>
            <a:r>
              <a:rPr lang="ja-JP" altLang="en-US" dirty="0"/>
              <a:t>インスタンス</a:t>
            </a:r>
          </a:p>
        </p:txBody>
      </p:sp>
      <p:sp>
        <p:nvSpPr>
          <p:cNvPr id="73" name="右中かっこ 72"/>
          <p:cNvSpPr/>
          <p:nvPr/>
        </p:nvSpPr>
        <p:spPr>
          <a:xfrm>
            <a:off x="9162035" y="2640913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369722" y="4814926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cxnSp>
        <p:nvCxnSpPr>
          <p:cNvPr id="78" name="直線矢印コネクタ 77"/>
          <p:cNvCxnSpPr>
            <a:endCxn id="22" idx="1"/>
          </p:cNvCxnSpPr>
          <p:nvPr/>
        </p:nvCxnSpPr>
        <p:spPr>
          <a:xfrm>
            <a:off x="4497526" y="2133641"/>
            <a:ext cx="1604019" cy="11061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550792" y="2713293"/>
            <a:ext cx="1446936" cy="40011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設定内容がプラグイン側で反映される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右中かっこ 87"/>
          <p:cNvSpPr/>
          <p:nvPr/>
        </p:nvSpPr>
        <p:spPr>
          <a:xfrm>
            <a:off x="3051765" y="5350119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endCxn id="22" idx="1"/>
          </p:cNvCxnSpPr>
          <p:nvPr/>
        </p:nvCxnSpPr>
        <p:spPr>
          <a:xfrm flipV="1">
            <a:off x="5147638" y="3239808"/>
            <a:ext cx="953907" cy="5326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7027676" y="3365516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PositionJointInterface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4901269" y="3581016"/>
            <a:ext cx="134469" cy="4262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5620729" y="1381375"/>
            <a:ext cx="231518" cy="311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endCxn id="81" idx="0"/>
          </p:cNvCxnSpPr>
          <p:nvPr/>
        </p:nvCxnSpPr>
        <p:spPr>
          <a:xfrm flipH="1">
            <a:off x="4274260" y="2426957"/>
            <a:ext cx="627009" cy="28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5296171" y="3689793"/>
            <a:ext cx="154709" cy="4691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endCxn id="50" idx="0"/>
          </p:cNvCxnSpPr>
          <p:nvPr/>
        </p:nvCxnSpPr>
        <p:spPr>
          <a:xfrm>
            <a:off x="3790950" y="5442650"/>
            <a:ext cx="143716" cy="4470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365674" y="5181888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60338" y="6235897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677111" y="6235897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660539" y="1017466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Gazebo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177196" y="4010948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517934" y="3203941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403643" y="3400315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829499" y="3677976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406303" y="3323286"/>
            <a:ext cx="2297214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DefaultRobotHWSim</a:t>
            </a:r>
            <a:r>
              <a:rPr lang="ja-JP" altLang="en-US" dirty="0"/>
              <a:t>から，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/>
              <a:t>JointTrajectoryController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/>
              <a:t>Gazebo</a:t>
            </a:r>
            <a:r>
              <a:rPr lang="ja-JP" altLang="en-US" dirty="0"/>
              <a:t>と</a:t>
            </a:r>
            <a:r>
              <a:rPr lang="en-US" altLang="ja-JP" dirty="0" err="1"/>
              <a:t>ros_contorol</a:t>
            </a:r>
            <a:r>
              <a:rPr lang="ja-JP" altLang="en-US" dirty="0"/>
              <a:t>が連携する！</a:t>
            </a:r>
            <a:endParaRPr lang="en-US" altLang="ja-JP" dirty="0"/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9013520" y="4015784"/>
            <a:ext cx="392783" cy="52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742257" y="2201990"/>
            <a:ext cx="2309793" cy="297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371575" y="2737242"/>
            <a:ext cx="2520000" cy="54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376027" y="3896953"/>
            <a:ext cx="1800000" cy="144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372337" y="4068357"/>
            <a:ext cx="1332000" cy="144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9531144" y="2848682"/>
            <a:ext cx="900000" cy="144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176082" y="1685941"/>
            <a:ext cx="917912" cy="180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9502527" y="4483344"/>
            <a:ext cx="468000" cy="180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9494076" y="3357591"/>
            <a:ext cx="1332000" cy="180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083815" y="1078519"/>
            <a:ext cx="1332000" cy="297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80197" y="42643"/>
            <a:ext cx="517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Gazebo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rosbook_arm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右矢印 14"/>
          <p:cNvSpPr/>
          <p:nvPr/>
        </p:nvSpPr>
        <p:spPr>
          <a:xfrm rot="10061027">
            <a:off x="9274825" y="757705"/>
            <a:ext cx="838474" cy="40478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右矢印 14"/>
          <p:cNvSpPr/>
          <p:nvPr/>
        </p:nvSpPr>
        <p:spPr>
          <a:xfrm rot="9207944">
            <a:off x="6279669" y="2226063"/>
            <a:ext cx="838474" cy="40478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右矢印 14"/>
          <p:cNvSpPr/>
          <p:nvPr/>
        </p:nvSpPr>
        <p:spPr>
          <a:xfrm rot="9207944">
            <a:off x="9875321" y="1813236"/>
            <a:ext cx="838474" cy="40478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9794142" y="1261095"/>
            <a:ext cx="1333829" cy="891027"/>
          </a:xfrm>
          <a:custGeom>
            <a:avLst/>
            <a:gdLst>
              <a:gd name="connsiteX0" fmla="*/ 0 w 1350498"/>
              <a:gd name="connsiteY0" fmla="*/ 0 h 886264"/>
              <a:gd name="connsiteX1" fmla="*/ 1336430 w 1350498"/>
              <a:gd name="connsiteY1" fmla="*/ 28135 h 886264"/>
              <a:gd name="connsiteX2" fmla="*/ 1350498 w 1350498"/>
              <a:gd name="connsiteY2" fmla="*/ 886264 h 886264"/>
              <a:gd name="connsiteX0" fmla="*/ 0 w 1350498"/>
              <a:gd name="connsiteY0" fmla="*/ 3615 h 889879"/>
              <a:gd name="connsiteX1" fmla="*/ 1349130 w 1350498"/>
              <a:gd name="connsiteY1" fmla="*/ 0 h 889879"/>
              <a:gd name="connsiteX2" fmla="*/ 1350498 w 1350498"/>
              <a:gd name="connsiteY2" fmla="*/ 889879 h 889879"/>
              <a:gd name="connsiteX0" fmla="*/ 0 w 1333829"/>
              <a:gd name="connsiteY0" fmla="*/ 0 h 891027"/>
              <a:gd name="connsiteX1" fmla="*/ 1332461 w 1333829"/>
              <a:gd name="connsiteY1" fmla="*/ 1148 h 891027"/>
              <a:gd name="connsiteX2" fmla="*/ 1333829 w 1333829"/>
              <a:gd name="connsiteY2" fmla="*/ 891027 h 8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829" h="891027">
                <a:moveTo>
                  <a:pt x="0" y="0"/>
                </a:moveTo>
                <a:lnTo>
                  <a:pt x="1332461" y="1148"/>
                </a:lnTo>
                <a:lnTo>
                  <a:pt x="1333829" y="891027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070376" y="982333"/>
            <a:ext cx="110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readSim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 </a:t>
            </a:r>
            <a:b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writeSim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445389" y="38046"/>
            <a:ext cx="5591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rosbook_arm</a:t>
            </a:r>
            <a:r>
              <a:rPr lang="en-US" altLang="ja-JP" sz="1200" dirty="0" smtClean="0"/>
              <a:t>:</a:t>
            </a:r>
          </a:p>
          <a:p>
            <a:r>
              <a:rPr lang="ja-JP" altLang="en-US" sz="1200" dirty="0" smtClean="0"/>
              <a:t>https</a:t>
            </a:r>
            <a:r>
              <a:rPr lang="ja-JP" altLang="en-US" sz="1200" dirty="0"/>
              <a:t>://github.com/AaronMR/Learning_ROS_for_Robotics_Programming_2nd_edition/tree/indigo-devel/chapter10_tutorials</a:t>
            </a:r>
          </a:p>
        </p:txBody>
      </p:sp>
    </p:spTree>
    <p:extLst>
      <p:ext uri="{BB962C8B-B14F-4D97-AF65-F5344CB8AC3E}">
        <p14:creationId xmlns:p14="http://schemas.microsoft.com/office/powerpoint/2010/main" val="278236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42875" y="996218"/>
            <a:ext cx="5552832" cy="2829395"/>
            <a:chOff x="1082430" y="386861"/>
            <a:chExt cx="6720971" cy="3424611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258277" y="570522"/>
              <a:ext cx="6545124" cy="3240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URDF </a:t>
              </a:r>
              <a:r>
                <a:rPr kumimoji="1" lang="ja-JP" altLang="en-US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抜粋</a:t>
              </a:r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&lt;robot&gt;</a:t>
              </a: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“joint1"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type=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“continuous"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&lt;/joint&gt;</a:t>
              </a:r>
            </a:p>
            <a:p>
              <a:endParaRPr lang="en-US" altLang="ja-JP" sz="800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&lt;!--</a:t>
              </a:r>
              <a:r>
                <a:rPr lang="ja-JP" altLang="en-US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r>
                <a:rPr lang="en-US" altLang="ja-JP" sz="800" dirty="0" smtClean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--&gt;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&lt;transmission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“tran1"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&lt;type&gt;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transmission_interface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SimpleTransmission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&lt;/type&gt;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&lt;joint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505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“joint1"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800" dirty="0" err="1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EffortJointInterface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&lt;/joint&gt;</a:t>
              </a:r>
            </a:p>
            <a:p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&lt;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actuator </a:t>
              </a:r>
              <a:r>
                <a:rPr lang="en-US" altLang="ja-JP" sz="800" dirty="0">
                  <a:solidFill>
                    <a:srgbClr val="00CC99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name=</a:t>
              </a:r>
              <a:r>
                <a:rPr lang="en-US" altLang="ja-JP" sz="800" dirty="0" smtClean="0">
                  <a:solidFill>
                    <a:srgbClr val="FF663D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"</a:t>
              </a:r>
              <a:r>
                <a:rPr lang="en-US" altLang="ja-JP" sz="800" dirty="0">
                  <a:solidFill>
                    <a:srgbClr val="FF663D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motor1"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800" dirty="0" err="1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EffortJointInterface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hardwareInterface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&lt;</a:t>
              </a:r>
              <a:r>
                <a:rPr lang="en-US" altLang="ja-JP" sz="800" dirty="0" err="1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mechanicalReduction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mechanicalReduction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&lt;/actuator&gt;</a:t>
              </a:r>
              <a:endParaRPr lang="en-US" altLang="ja-JP" sz="800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&lt;/transmission&gt;</a:t>
              </a:r>
            </a:p>
            <a:p>
              <a:endParaRPr lang="en-US" altLang="ja-JP" sz="800" dirty="0" smtClean="0">
                <a:solidFill>
                  <a:srgbClr val="33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&lt;/robot&gt;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24" name="正方形/長方形 23"/>
          <p:cNvSpPr/>
          <p:nvPr/>
        </p:nvSpPr>
        <p:spPr>
          <a:xfrm>
            <a:off x="5965905" y="2160742"/>
            <a:ext cx="5874764" cy="3341585"/>
          </a:xfrm>
          <a:prstGeom prst="rect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trobo_control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/main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098370" y="2702513"/>
            <a:ext cx="3072214" cy="1080940"/>
          </a:xfrm>
          <a:prstGeom prst="rect">
            <a:avLst/>
          </a:prstGeom>
          <a:solidFill>
            <a:srgbClr val="FF66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TRobo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RobotHW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のサブクラス）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98370" y="4415541"/>
            <a:ext cx="3072213" cy="88167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ControllerManger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6041919" y="3752218"/>
            <a:ext cx="180000" cy="648000"/>
          </a:xfrm>
          <a:prstGeom prst="downArrow">
            <a:avLst/>
          </a:prstGeom>
          <a:solidFill>
            <a:srgbClr val="FFFF99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86457" y="3852251"/>
            <a:ext cx="2487205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sz="1050" dirty="0" err="1" smtClean="0"/>
              <a:t>ControllerManager</a:t>
            </a:r>
            <a:r>
              <a:rPr lang="ja-JP" altLang="en-US" sz="1050" dirty="0" smtClean="0"/>
              <a:t>のコンストラクタで</a:t>
            </a:r>
            <a:endParaRPr lang="en-US" altLang="ja-JP" sz="1050" dirty="0"/>
          </a:p>
          <a:p>
            <a:r>
              <a:rPr lang="en-US" altLang="ja-JP" sz="1050" dirty="0" err="1" smtClean="0"/>
              <a:t>Trobo</a:t>
            </a:r>
            <a:r>
              <a:rPr lang="ja-JP" altLang="en-US" sz="1050" dirty="0" smtClean="0"/>
              <a:t>のインスタンスのポインタを渡す</a:t>
            </a:r>
            <a:endParaRPr lang="en-US" altLang="ja-JP" sz="1050" dirty="0"/>
          </a:p>
        </p:txBody>
      </p:sp>
      <p:sp>
        <p:nvSpPr>
          <p:cNvPr id="30" name="下矢印 29"/>
          <p:cNvSpPr/>
          <p:nvPr/>
        </p:nvSpPr>
        <p:spPr>
          <a:xfrm>
            <a:off x="7915758" y="1435537"/>
            <a:ext cx="257908" cy="702413"/>
          </a:xfrm>
          <a:prstGeom prst="downArrow">
            <a:avLst/>
          </a:prstGeom>
          <a:solidFill>
            <a:srgbClr val="CFE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088415" y="1465794"/>
            <a:ext cx="21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trobo_control.launch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を実行する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97177" y="1433219"/>
            <a:ext cx="1617110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 err="1" smtClean="0"/>
              <a:t>Trobo</a:t>
            </a:r>
            <a:r>
              <a:rPr lang="ja-JP" altLang="en-US" dirty="0" smtClean="0"/>
              <a:t>を起動するように</a:t>
            </a:r>
            <a:endParaRPr lang="en-US" altLang="ja-JP" dirty="0" smtClean="0"/>
          </a:p>
          <a:p>
            <a:r>
              <a:rPr lang="ja-JP" altLang="en-US" dirty="0" smtClean="0"/>
              <a:t>記述する</a:t>
            </a:r>
            <a:endParaRPr lang="en-US" altLang="ja-JP" dirty="0"/>
          </a:p>
        </p:txBody>
      </p: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911644" y="1696627"/>
            <a:ext cx="1176771" cy="9707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244273" y="4807357"/>
            <a:ext cx="2818460" cy="37090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JointPositionController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58408" y="5608024"/>
            <a:ext cx="3444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arm_controller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というパラメータで定義された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コントローラ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JointPositionController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）を起動せよ！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142875" y="4022303"/>
            <a:ext cx="5552832" cy="2213842"/>
            <a:chOff x="1082430" y="386861"/>
            <a:chExt cx="6720971" cy="2679566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1258277" y="570522"/>
              <a:ext cx="6545124" cy="24959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trobo_control.launch</a:t>
              </a:r>
              <a:endParaRPr kumimoji="1"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800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</a:t>
              </a:r>
              <a:r>
                <a:rPr lang="en-US" altLang="ja-JP" sz="800" dirty="0" err="1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rosparam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trobo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# Publish all joint states -----------------------------------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joint_state_controller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type: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joint_state_controller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JointStateController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publish_rate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 100  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# Position Controllers ---------------------------------------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joint1_position_controller: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type: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effort_controllers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/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JointPositionController</a:t>
              </a:r>
              <a:endPara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joint: joint1</a:t>
              </a:r>
            </a:p>
            <a:p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       </a:t>
              </a:r>
              <a:r>
                <a:rPr lang="en-US" altLang="ja-JP" sz="8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pid</a:t>
              </a:r>
              <a:r>
                <a:rPr lang="en-US" altLang="ja-JP" sz="8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: {p: 10.0, i: 0.0, d: 0.0</a:t>
              </a:r>
              <a:r>
                <a:rPr lang="en-US" altLang="ja-JP" sz="8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}</a:t>
              </a:r>
            </a:p>
            <a:p>
              <a:r>
                <a:rPr lang="en-US" altLang="ja-JP" sz="800" dirty="0" smtClean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&lt;/</a:t>
              </a:r>
              <a:r>
                <a:rPr lang="en-US" altLang="ja-JP" sz="800" dirty="0" err="1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rosparam</a:t>
              </a:r>
              <a:r>
                <a:rPr lang="en-US" altLang="ja-JP" sz="800" dirty="0">
                  <a:solidFill>
                    <a:srgbClr val="3333CC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&gt;</a:t>
              </a:r>
            </a:p>
            <a:p>
              <a:r>
                <a:rPr lang="en-US" altLang="ja-JP" sz="800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# </a:t>
              </a:r>
              <a:r>
                <a:rPr lang="ja-JP" altLang="en-US" sz="800" dirty="0">
                  <a:solidFill>
                    <a:schemeClr val="bg1">
                      <a:lumMod val="6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省略</a:t>
              </a:r>
              <a:endParaRPr lang="en-US" altLang="ja-JP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82430" y="386861"/>
              <a:ext cx="367324" cy="367324"/>
              <a:chOff x="1082430" y="386861"/>
              <a:chExt cx="367324" cy="367324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082430" y="386861"/>
                <a:ext cx="367324" cy="367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44" name="直角三角形 43"/>
              <p:cNvSpPr/>
              <p:nvPr/>
            </p:nvSpPr>
            <p:spPr>
              <a:xfrm flipH="1">
                <a:off x="1258277" y="570523"/>
                <a:ext cx="191477" cy="183662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sp>
        <p:nvSpPr>
          <p:cNvPr id="48" name="テキスト ボックス 47"/>
          <p:cNvSpPr txBox="1"/>
          <p:nvPr/>
        </p:nvSpPr>
        <p:spPr>
          <a:xfrm>
            <a:off x="2269016" y="3590067"/>
            <a:ext cx="3513252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“joint1”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Effort</a:t>
            </a:r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JointInterface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という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HardwareInterface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割り当てることを教えてあげる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60578" y="5977067"/>
            <a:ext cx="3460224" cy="43088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ControllerManager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が起動すべきコントローラの種類と，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そのコントローラに割り当てる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名を教えてあげる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直線矢印コネクタ 50"/>
          <p:cNvCxnSpPr>
            <a:endCxn id="27" idx="1"/>
          </p:cNvCxnSpPr>
          <p:nvPr/>
        </p:nvCxnSpPr>
        <p:spPr>
          <a:xfrm flipV="1">
            <a:off x="3777807" y="4856380"/>
            <a:ext cx="2320563" cy="71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448967" y="2634583"/>
            <a:ext cx="1916724" cy="4154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両方とも，</a:t>
            </a:r>
            <a:endParaRPr lang="en-US" altLang="ja-JP" dirty="0"/>
          </a:p>
          <a:p>
            <a:r>
              <a:rPr lang="en-US" altLang="ja-JP" dirty="0"/>
              <a:t>m</a:t>
            </a:r>
            <a:r>
              <a:rPr lang="en-US" altLang="ja-JP" dirty="0" smtClean="0"/>
              <a:t>ain() </a:t>
            </a:r>
            <a:r>
              <a:rPr lang="ja-JP" altLang="en-US" dirty="0" smtClean="0"/>
              <a:t>のローカルインスタンス</a:t>
            </a:r>
            <a:endParaRPr lang="ja-JP" altLang="en-US" dirty="0"/>
          </a:p>
        </p:txBody>
      </p:sp>
      <p:sp>
        <p:nvSpPr>
          <p:cNvPr id="73" name="右中かっこ 72"/>
          <p:cNvSpPr/>
          <p:nvPr/>
        </p:nvSpPr>
        <p:spPr>
          <a:xfrm>
            <a:off x="9158860" y="2644088"/>
            <a:ext cx="245480" cy="2736000"/>
          </a:xfrm>
          <a:prstGeom prst="rightBrace">
            <a:avLst>
              <a:gd name="adj1" fmla="val 8333"/>
              <a:gd name="adj2" fmla="val 11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四角形吹き出し 51"/>
          <p:cNvSpPr/>
          <p:nvPr/>
        </p:nvSpPr>
        <p:spPr>
          <a:xfrm>
            <a:off x="9366547" y="4818101"/>
            <a:ext cx="1824893" cy="577081"/>
          </a:xfrm>
          <a:prstGeom prst="wedgeRectCallout">
            <a:avLst>
              <a:gd name="adj1" fmla="val -68486"/>
              <a:gd name="adj2" fmla="val -2804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各コントローラは，自分に割り当てられた</a:t>
            </a:r>
            <a:r>
              <a:rPr lang="en-US" altLang="ja-JP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joint 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面倒だけを見ればよい</a:t>
            </a:r>
          </a:p>
        </p:txBody>
      </p:sp>
      <p:sp>
        <p:nvSpPr>
          <p:cNvPr id="88" name="右中かっこ 87"/>
          <p:cNvSpPr/>
          <p:nvPr/>
        </p:nvSpPr>
        <p:spPr>
          <a:xfrm>
            <a:off x="3514066" y="5240812"/>
            <a:ext cx="134469" cy="68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93" name="直線矢印コネクタ 92"/>
          <p:cNvCxnSpPr>
            <a:endCxn id="22" idx="1"/>
          </p:cNvCxnSpPr>
          <p:nvPr/>
        </p:nvCxnSpPr>
        <p:spPr>
          <a:xfrm>
            <a:off x="4152521" y="2894873"/>
            <a:ext cx="1945849" cy="3481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7024501" y="3368691"/>
            <a:ext cx="2112279" cy="313115"/>
          </a:xfrm>
          <a:prstGeom prst="rect">
            <a:avLst/>
          </a:prstGeom>
          <a:solidFill>
            <a:srgbClr val="C0C0C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EffortJointInterface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6" name="右中かっこ 105"/>
          <p:cNvSpPr/>
          <p:nvPr/>
        </p:nvSpPr>
        <p:spPr>
          <a:xfrm>
            <a:off x="3931491" y="2327202"/>
            <a:ext cx="134469" cy="111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035" name="直線コネクタ 1034"/>
          <p:cNvCxnSpPr/>
          <p:nvPr/>
        </p:nvCxnSpPr>
        <p:spPr>
          <a:xfrm>
            <a:off x="7493658" y="1865937"/>
            <a:ext cx="89750" cy="221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4901240" y="3054580"/>
            <a:ext cx="140729" cy="524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endCxn id="50" idx="0"/>
          </p:cNvCxnSpPr>
          <p:nvPr/>
        </p:nvCxnSpPr>
        <p:spPr>
          <a:xfrm>
            <a:off x="4046974" y="5530047"/>
            <a:ext cx="143716" cy="4470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下矢印 138"/>
          <p:cNvSpPr/>
          <p:nvPr/>
        </p:nvSpPr>
        <p:spPr>
          <a:xfrm rot="10800000">
            <a:off x="7362499" y="5185063"/>
            <a:ext cx="257908" cy="1440000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057163" y="6239072"/>
            <a:ext cx="2480412" cy="4281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controller_spawner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四角形吹き出し 63"/>
          <p:cNvSpPr/>
          <p:nvPr/>
        </p:nvSpPr>
        <p:spPr>
          <a:xfrm>
            <a:off x="8673936" y="6239072"/>
            <a:ext cx="3193730" cy="577081"/>
          </a:xfrm>
          <a:prstGeom prst="wedgeRectCallout">
            <a:avLst>
              <a:gd name="adj1" fmla="val -56631"/>
              <a:gd name="adj2" fmla="val -93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050" dirty="0" err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ContollerManager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ノードに</a:t>
            </a:r>
            <a:r>
              <a:rPr lang="ja-JP" altLang="en-US" sz="1050" dirty="0" smtClean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よるサービスサーバ</a:t>
            </a:r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に対して、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「引数で指定したコントローラを起動せよ！」</a:t>
            </a:r>
            <a:endParaRPr lang="en-US" altLang="ja-JP" sz="1050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というメッセージを送るサービスクライアント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657364" y="1020641"/>
            <a:ext cx="2133603" cy="414216"/>
          </a:xfrm>
          <a:prstGeom prst="rect">
            <a:avLst/>
          </a:prstGeom>
          <a:solidFill>
            <a:srgbClr val="B847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Real robot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2" name="直線コネクタ 141"/>
          <p:cNvCxnSpPr>
            <a:endCxn id="28" idx="1"/>
          </p:cNvCxnSpPr>
          <p:nvPr/>
        </p:nvCxnSpPr>
        <p:spPr>
          <a:xfrm>
            <a:off x="6174021" y="4014123"/>
            <a:ext cx="112436" cy="45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屈折矢印 108"/>
          <p:cNvSpPr/>
          <p:nvPr/>
        </p:nvSpPr>
        <p:spPr>
          <a:xfrm rot="5400000">
            <a:off x="6514759" y="3207116"/>
            <a:ext cx="380640" cy="591952"/>
          </a:xfrm>
          <a:prstGeom prst="bentUpArrow">
            <a:avLst>
              <a:gd name="adj1" fmla="val 50000"/>
              <a:gd name="adj2" fmla="val 40431"/>
              <a:gd name="adj3" fmla="val 458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400468" y="3403490"/>
            <a:ext cx="511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登録</a:t>
            </a:r>
            <a:endParaRPr kumimoji="1" lang="ja-JP" altLang="en-US" sz="1050" dirty="0"/>
          </a:p>
        </p:txBody>
      </p:sp>
      <p:sp>
        <p:nvSpPr>
          <p:cNvPr id="155" name="下矢印 154"/>
          <p:cNvSpPr/>
          <p:nvPr/>
        </p:nvSpPr>
        <p:spPr>
          <a:xfrm rot="10800000">
            <a:off x="8826324" y="3681151"/>
            <a:ext cx="245975" cy="1116000"/>
          </a:xfrm>
          <a:prstGeom prst="down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9403128" y="3326461"/>
            <a:ext cx="2297214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ja-JP"/>
            </a:defPPr>
            <a:lvl1pPr>
              <a:defRPr sz="105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 smtClean="0"/>
              <a:t>TRobo</a:t>
            </a:r>
            <a:r>
              <a:rPr lang="ja-JP" altLang="en-US" dirty="0" smtClean="0"/>
              <a:t>から</a:t>
            </a:r>
            <a:r>
              <a:rPr lang="ja-JP" altLang="en-US" dirty="0"/>
              <a:t>，</a:t>
            </a:r>
            <a:r>
              <a:rPr lang="en-US" altLang="ja-JP" dirty="0" err="1"/>
              <a:t>PositionJointInterface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ハンドルを取得する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en-US" altLang="ja-JP" dirty="0" err="1" smtClean="0"/>
              <a:t>JointPositionController</a:t>
            </a:r>
            <a:r>
              <a:rPr lang="ja-JP" altLang="en-US" dirty="0"/>
              <a:t>自身の</a:t>
            </a:r>
            <a:endParaRPr lang="en-US" altLang="ja-JP" dirty="0"/>
          </a:p>
          <a:p>
            <a:r>
              <a:rPr lang="ja-JP" altLang="en-US" dirty="0"/>
              <a:t>メンバとマッピングする</a:t>
            </a:r>
            <a:endParaRPr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lang="ja-JP" altLang="en-US" dirty="0"/>
              <a:t>実機</a:t>
            </a:r>
            <a:r>
              <a:rPr lang="ja-JP" altLang="en-US" dirty="0" smtClean="0"/>
              <a:t>と</a:t>
            </a:r>
            <a:r>
              <a:rPr lang="en-US" altLang="ja-JP" dirty="0" err="1"/>
              <a:t>ros_contorol</a:t>
            </a:r>
            <a:r>
              <a:rPr lang="ja-JP" altLang="en-US" dirty="0"/>
              <a:t>が連携する！</a:t>
            </a:r>
            <a:endParaRPr lang="en-US" altLang="ja-JP" dirty="0"/>
          </a:p>
        </p:txBody>
      </p:sp>
      <p:cxnSp>
        <p:nvCxnSpPr>
          <p:cNvPr id="158" name="直線コネクタ 157"/>
          <p:cNvCxnSpPr>
            <a:endCxn id="157" idx="1"/>
          </p:cNvCxnSpPr>
          <p:nvPr/>
        </p:nvCxnSpPr>
        <p:spPr>
          <a:xfrm flipV="1">
            <a:off x="9010345" y="4018959"/>
            <a:ext cx="392783" cy="5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7739082" y="2205165"/>
            <a:ext cx="2309793" cy="297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359636" y="2750269"/>
            <a:ext cx="2466687" cy="54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7671427" y="3900128"/>
            <a:ext cx="684000" cy="144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359637" y="4071532"/>
            <a:ext cx="396000" cy="144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9527969" y="2851857"/>
            <a:ext cx="468000" cy="144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8163408" y="1537671"/>
            <a:ext cx="1620000" cy="180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9499352" y="4486519"/>
            <a:ext cx="252000" cy="180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9481376" y="3360766"/>
            <a:ext cx="432000" cy="180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080640" y="1081694"/>
            <a:ext cx="1332000" cy="297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42875" y="126636"/>
            <a:ext cx="555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実機の場合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minimum_ros_control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右矢印 14"/>
          <p:cNvSpPr/>
          <p:nvPr/>
        </p:nvSpPr>
        <p:spPr>
          <a:xfrm rot="10061027">
            <a:off x="9274825" y="757705"/>
            <a:ext cx="838474" cy="40478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右矢印 14"/>
          <p:cNvSpPr/>
          <p:nvPr/>
        </p:nvSpPr>
        <p:spPr>
          <a:xfrm rot="9207944">
            <a:off x="6279669" y="2226063"/>
            <a:ext cx="838474" cy="40478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右矢印 14"/>
          <p:cNvSpPr/>
          <p:nvPr/>
        </p:nvSpPr>
        <p:spPr>
          <a:xfrm rot="9207944">
            <a:off x="9875321" y="1813236"/>
            <a:ext cx="838474" cy="40478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4000">
                <a:srgbClr val="58D267"/>
              </a:gs>
              <a:gs pos="90000">
                <a:srgbClr val="175F23"/>
              </a:gs>
              <a:gs pos="0">
                <a:srgbClr val="428C4B"/>
              </a:gs>
            </a:gsLst>
            <a:lin ang="192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9794142" y="1261095"/>
            <a:ext cx="1333829" cy="891027"/>
          </a:xfrm>
          <a:custGeom>
            <a:avLst/>
            <a:gdLst>
              <a:gd name="connsiteX0" fmla="*/ 0 w 1350498"/>
              <a:gd name="connsiteY0" fmla="*/ 0 h 886264"/>
              <a:gd name="connsiteX1" fmla="*/ 1336430 w 1350498"/>
              <a:gd name="connsiteY1" fmla="*/ 28135 h 886264"/>
              <a:gd name="connsiteX2" fmla="*/ 1350498 w 1350498"/>
              <a:gd name="connsiteY2" fmla="*/ 886264 h 886264"/>
              <a:gd name="connsiteX0" fmla="*/ 0 w 1350498"/>
              <a:gd name="connsiteY0" fmla="*/ 3615 h 889879"/>
              <a:gd name="connsiteX1" fmla="*/ 1349130 w 1350498"/>
              <a:gd name="connsiteY1" fmla="*/ 0 h 889879"/>
              <a:gd name="connsiteX2" fmla="*/ 1350498 w 1350498"/>
              <a:gd name="connsiteY2" fmla="*/ 889879 h 889879"/>
              <a:gd name="connsiteX0" fmla="*/ 0 w 1333829"/>
              <a:gd name="connsiteY0" fmla="*/ 0 h 891027"/>
              <a:gd name="connsiteX1" fmla="*/ 1332461 w 1333829"/>
              <a:gd name="connsiteY1" fmla="*/ 1148 h 891027"/>
              <a:gd name="connsiteX2" fmla="*/ 1333829 w 1333829"/>
              <a:gd name="connsiteY2" fmla="*/ 891027 h 89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829" h="891027">
                <a:moveTo>
                  <a:pt x="0" y="0"/>
                </a:moveTo>
                <a:lnTo>
                  <a:pt x="1332461" y="1148"/>
                </a:lnTo>
                <a:lnTo>
                  <a:pt x="1333829" y="891027"/>
                </a:ln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070376" y="982333"/>
            <a:ext cx="110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read() </a:t>
            </a:r>
            <a:b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rite()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485687" y="152295"/>
            <a:ext cx="5591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minimum_ros_control</a:t>
            </a:r>
            <a:r>
              <a:rPr lang="en-US" altLang="ja-JP" sz="1200" dirty="0" smtClean="0"/>
              <a:t>:</a:t>
            </a:r>
          </a:p>
          <a:p>
            <a:r>
              <a:rPr lang="en-US" altLang="ja-JP" sz="1200" dirty="0"/>
              <a:t>https://github.com/yoneken/minimum_ros_control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86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2532062" y="1578292"/>
            <a:ext cx="884555" cy="4445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473642" y="2097722"/>
            <a:ext cx="1016635" cy="53276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3519487" y="1730692"/>
            <a:ext cx="4217035" cy="2932430"/>
          </a:xfrm>
          <a:custGeom>
            <a:avLst/>
            <a:gdLst>
              <a:gd name="connsiteX0" fmla="*/ 29261 w 4272077"/>
              <a:gd name="connsiteY0" fmla="*/ 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29261 w 4272077"/>
              <a:gd name="connsiteY8" fmla="*/ 0 h 2940710"/>
              <a:gd name="connsiteX0" fmla="*/ 0 w 4272077"/>
              <a:gd name="connsiteY0" fmla="*/ 7315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7315 h 2940710"/>
              <a:gd name="connsiteX0" fmla="*/ 0 w 4272077"/>
              <a:gd name="connsiteY0" fmla="*/ 1463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14630 h 2940710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92455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85139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077" h="2933394">
                <a:moveTo>
                  <a:pt x="0" y="7314"/>
                </a:moveTo>
                <a:lnTo>
                  <a:pt x="2479853" y="0"/>
                </a:lnTo>
                <a:lnTo>
                  <a:pt x="2479853" y="2340863"/>
                </a:lnTo>
                <a:lnTo>
                  <a:pt x="4272077" y="2340863"/>
                </a:lnTo>
                <a:cubicBezTo>
                  <a:pt x="4269639" y="2538373"/>
                  <a:pt x="4267200" y="2735884"/>
                  <a:pt x="4264762" y="2933394"/>
                </a:cubicBezTo>
                <a:lnTo>
                  <a:pt x="877824" y="2926079"/>
                </a:lnTo>
                <a:cubicBezTo>
                  <a:pt x="880262" y="2572511"/>
                  <a:pt x="882701" y="2218943"/>
                  <a:pt x="885139" y="1865375"/>
                </a:cubicBezTo>
                <a:lnTo>
                  <a:pt x="0" y="1865375"/>
                </a:lnTo>
                <a:lnTo>
                  <a:pt x="0" y="7314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2839402" y="4738052"/>
            <a:ext cx="5420360" cy="1242695"/>
          </a:xfrm>
          <a:custGeom>
            <a:avLst/>
            <a:gdLst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36345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07074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0 w 5420563"/>
              <a:gd name="connsiteY0" fmla="*/ 0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0" fmla="*/ 0 w 5420563"/>
              <a:gd name="connsiteY0" fmla="*/ 8216 h 1338681"/>
              <a:gd name="connsiteX1" fmla="*/ 5420563 w 5420563"/>
              <a:gd name="connsiteY1" fmla="*/ 0 h 1338681"/>
              <a:gd name="connsiteX2" fmla="*/ 5420563 w 5420563"/>
              <a:gd name="connsiteY2" fmla="*/ 1338681 h 1338681"/>
              <a:gd name="connsiteX3" fmla="*/ 1089965 w 5420563"/>
              <a:gd name="connsiteY3" fmla="*/ 1338681 h 1338681"/>
              <a:gd name="connsiteX4" fmla="*/ 1089965 w 5420563"/>
              <a:gd name="connsiteY4" fmla="*/ 914395 h 1338681"/>
              <a:gd name="connsiteX5" fmla="*/ 0 w 5420563"/>
              <a:gd name="connsiteY5" fmla="*/ 907085 h 1338681"/>
              <a:gd name="connsiteX6" fmla="*/ 0 w 5420563"/>
              <a:gd name="connsiteY6" fmla="*/ 8216 h 133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0563" h="1338681">
                <a:moveTo>
                  <a:pt x="0" y="8216"/>
                </a:moveTo>
                <a:lnTo>
                  <a:pt x="5420563" y="0"/>
                </a:lnTo>
                <a:lnTo>
                  <a:pt x="5420563" y="1338681"/>
                </a:lnTo>
                <a:lnTo>
                  <a:pt x="1089965" y="1338681"/>
                </a:lnTo>
                <a:lnTo>
                  <a:pt x="1089965" y="914395"/>
                </a:lnTo>
                <a:lnTo>
                  <a:pt x="0" y="907085"/>
                </a:lnTo>
                <a:lnTo>
                  <a:pt x="0" y="821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91267" y="1465262"/>
            <a:ext cx="672465" cy="16700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61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2532062" y="1578292"/>
            <a:ext cx="884555" cy="444500"/>
          </a:xfrm>
          <a:prstGeom prst="rect">
            <a:avLst/>
          </a:prstGeom>
          <a:noFill/>
          <a:ln w="1270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473642" y="2097722"/>
            <a:ext cx="1016635" cy="53276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3519487" y="1730692"/>
            <a:ext cx="4217035" cy="2932430"/>
          </a:xfrm>
          <a:custGeom>
            <a:avLst/>
            <a:gdLst>
              <a:gd name="connsiteX0" fmla="*/ 29261 w 4272077"/>
              <a:gd name="connsiteY0" fmla="*/ 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29261 w 4272077"/>
              <a:gd name="connsiteY8" fmla="*/ 0 h 2940710"/>
              <a:gd name="connsiteX0" fmla="*/ 0 w 4272077"/>
              <a:gd name="connsiteY0" fmla="*/ 7315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7315 h 2940710"/>
              <a:gd name="connsiteX0" fmla="*/ 0 w 4272077"/>
              <a:gd name="connsiteY0" fmla="*/ 14630 h 2940710"/>
              <a:gd name="connsiteX1" fmla="*/ 2479853 w 4272077"/>
              <a:gd name="connsiteY1" fmla="*/ 0 h 2940710"/>
              <a:gd name="connsiteX2" fmla="*/ 2479853 w 4272077"/>
              <a:gd name="connsiteY2" fmla="*/ 2348179 h 2940710"/>
              <a:gd name="connsiteX3" fmla="*/ 4272077 w 4272077"/>
              <a:gd name="connsiteY3" fmla="*/ 2348179 h 2940710"/>
              <a:gd name="connsiteX4" fmla="*/ 4264762 w 4272077"/>
              <a:gd name="connsiteY4" fmla="*/ 2940710 h 2940710"/>
              <a:gd name="connsiteX5" fmla="*/ 877824 w 4272077"/>
              <a:gd name="connsiteY5" fmla="*/ 2933395 h 2940710"/>
              <a:gd name="connsiteX6" fmla="*/ 892455 w 4272077"/>
              <a:gd name="connsiteY6" fmla="*/ 1872691 h 2940710"/>
              <a:gd name="connsiteX7" fmla="*/ 0 w 4272077"/>
              <a:gd name="connsiteY7" fmla="*/ 1872691 h 2940710"/>
              <a:gd name="connsiteX8" fmla="*/ 0 w 4272077"/>
              <a:gd name="connsiteY8" fmla="*/ 14630 h 2940710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92455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  <a:gd name="connsiteX0" fmla="*/ 0 w 4272077"/>
              <a:gd name="connsiteY0" fmla="*/ 7314 h 2933394"/>
              <a:gd name="connsiteX1" fmla="*/ 2479853 w 4272077"/>
              <a:gd name="connsiteY1" fmla="*/ 0 h 2933394"/>
              <a:gd name="connsiteX2" fmla="*/ 2479853 w 4272077"/>
              <a:gd name="connsiteY2" fmla="*/ 2340863 h 2933394"/>
              <a:gd name="connsiteX3" fmla="*/ 4272077 w 4272077"/>
              <a:gd name="connsiteY3" fmla="*/ 2340863 h 2933394"/>
              <a:gd name="connsiteX4" fmla="*/ 4264762 w 4272077"/>
              <a:gd name="connsiteY4" fmla="*/ 2933394 h 2933394"/>
              <a:gd name="connsiteX5" fmla="*/ 877824 w 4272077"/>
              <a:gd name="connsiteY5" fmla="*/ 2926079 h 2933394"/>
              <a:gd name="connsiteX6" fmla="*/ 885139 w 4272077"/>
              <a:gd name="connsiteY6" fmla="*/ 1865375 h 2933394"/>
              <a:gd name="connsiteX7" fmla="*/ 0 w 4272077"/>
              <a:gd name="connsiteY7" fmla="*/ 1865375 h 2933394"/>
              <a:gd name="connsiteX8" fmla="*/ 0 w 4272077"/>
              <a:gd name="connsiteY8" fmla="*/ 7314 h 29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2077" h="2933394">
                <a:moveTo>
                  <a:pt x="0" y="7314"/>
                </a:moveTo>
                <a:lnTo>
                  <a:pt x="2479853" y="0"/>
                </a:lnTo>
                <a:lnTo>
                  <a:pt x="2479853" y="2340863"/>
                </a:lnTo>
                <a:lnTo>
                  <a:pt x="4272077" y="2340863"/>
                </a:lnTo>
                <a:cubicBezTo>
                  <a:pt x="4269639" y="2538373"/>
                  <a:pt x="4267200" y="2735884"/>
                  <a:pt x="4264762" y="2933394"/>
                </a:cubicBezTo>
                <a:lnTo>
                  <a:pt x="877824" y="2926079"/>
                </a:lnTo>
                <a:cubicBezTo>
                  <a:pt x="880262" y="2572511"/>
                  <a:pt x="882701" y="2218943"/>
                  <a:pt x="885139" y="1865375"/>
                </a:cubicBezTo>
                <a:lnTo>
                  <a:pt x="0" y="1865375"/>
                </a:lnTo>
                <a:lnTo>
                  <a:pt x="0" y="7314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2839402" y="4738052"/>
            <a:ext cx="5420360" cy="1242695"/>
          </a:xfrm>
          <a:custGeom>
            <a:avLst/>
            <a:gdLst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36345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07074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0 w 5420563"/>
              <a:gd name="connsiteY0" fmla="*/ 0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0" fmla="*/ 0 w 5420563"/>
              <a:gd name="connsiteY0" fmla="*/ 8216 h 1338681"/>
              <a:gd name="connsiteX1" fmla="*/ 5420563 w 5420563"/>
              <a:gd name="connsiteY1" fmla="*/ 0 h 1338681"/>
              <a:gd name="connsiteX2" fmla="*/ 5420563 w 5420563"/>
              <a:gd name="connsiteY2" fmla="*/ 1338681 h 1338681"/>
              <a:gd name="connsiteX3" fmla="*/ 1089965 w 5420563"/>
              <a:gd name="connsiteY3" fmla="*/ 1338681 h 1338681"/>
              <a:gd name="connsiteX4" fmla="*/ 1089965 w 5420563"/>
              <a:gd name="connsiteY4" fmla="*/ 914395 h 1338681"/>
              <a:gd name="connsiteX5" fmla="*/ 0 w 5420563"/>
              <a:gd name="connsiteY5" fmla="*/ 907085 h 1338681"/>
              <a:gd name="connsiteX6" fmla="*/ 0 w 5420563"/>
              <a:gd name="connsiteY6" fmla="*/ 8216 h 133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0563" h="1338681">
                <a:moveTo>
                  <a:pt x="0" y="8216"/>
                </a:moveTo>
                <a:lnTo>
                  <a:pt x="5420563" y="0"/>
                </a:lnTo>
                <a:lnTo>
                  <a:pt x="5420563" y="1338681"/>
                </a:lnTo>
                <a:lnTo>
                  <a:pt x="1089965" y="1338681"/>
                </a:lnTo>
                <a:lnTo>
                  <a:pt x="1089965" y="914395"/>
                </a:lnTo>
                <a:lnTo>
                  <a:pt x="0" y="907085"/>
                </a:lnTo>
                <a:lnTo>
                  <a:pt x="0" y="821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746182" y="143160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1" name="右矢印 14"/>
          <p:cNvSpPr/>
          <p:nvPr/>
        </p:nvSpPr>
        <p:spPr>
          <a:xfrm rot="9885279">
            <a:off x="3109912" y="1363027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791267" y="1465262"/>
            <a:ext cx="672465" cy="16700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108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2532062" y="1578292"/>
            <a:ext cx="884555" cy="444500"/>
          </a:xfrm>
          <a:prstGeom prst="rect">
            <a:avLst/>
          </a:prstGeom>
          <a:noFill/>
          <a:ln w="1270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2839402" y="4738052"/>
            <a:ext cx="5420360" cy="1242695"/>
          </a:xfrm>
          <a:custGeom>
            <a:avLst/>
            <a:gdLst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36345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07074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0 w 5420563"/>
              <a:gd name="connsiteY0" fmla="*/ 0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0" fmla="*/ 0 w 5420563"/>
              <a:gd name="connsiteY0" fmla="*/ 8216 h 1338681"/>
              <a:gd name="connsiteX1" fmla="*/ 5420563 w 5420563"/>
              <a:gd name="connsiteY1" fmla="*/ 0 h 1338681"/>
              <a:gd name="connsiteX2" fmla="*/ 5420563 w 5420563"/>
              <a:gd name="connsiteY2" fmla="*/ 1338681 h 1338681"/>
              <a:gd name="connsiteX3" fmla="*/ 1089965 w 5420563"/>
              <a:gd name="connsiteY3" fmla="*/ 1338681 h 1338681"/>
              <a:gd name="connsiteX4" fmla="*/ 1089965 w 5420563"/>
              <a:gd name="connsiteY4" fmla="*/ 914395 h 1338681"/>
              <a:gd name="connsiteX5" fmla="*/ 0 w 5420563"/>
              <a:gd name="connsiteY5" fmla="*/ 907085 h 1338681"/>
              <a:gd name="connsiteX6" fmla="*/ 0 w 5420563"/>
              <a:gd name="connsiteY6" fmla="*/ 8216 h 133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0563" h="1338681">
                <a:moveTo>
                  <a:pt x="0" y="8216"/>
                </a:moveTo>
                <a:lnTo>
                  <a:pt x="5420563" y="0"/>
                </a:lnTo>
                <a:lnTo>
                  <a:pt x="5420563" y="1338681"/>
                </a:lnTo>
                <a:lnTo>
                  <a:pt x="1089965" y="1338681"/>
                </a:lnTo>
                <a:lnTo>
                  <a:pt x="1089965" y="914395"/>
                </a:lnTo>
                <a:lnTo>
                  <a:pt x="0" y="907085"/>
                </a:lnTo>
                <a:lnTo>
                  <a:pt x="0" y="821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194471" y="1343496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 dirty="0" err="1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31" name="右矢印 14"/>
          <p:cNvSpPr/>
          <p:nvPr/>
        </p:nvSpPr>
        <p:spPr>
          <a:xfrm rot="9885279">
            <a:off x="2574818" y="1325712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656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https://bitbucket.org/osrf/gazebo_tutorials/raw/default/ros_control/Gazebo_ros_transmiss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"/>
          <a:stretch/>
        </p:blipFill>
        <p:spPr bwMode="auto">
          <a:xfrm>
            <a:off x="2108517" y="501967"/>
            <a:ext cx="7974965" cy="585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フリーフォーム 27"/>
          <p:cNvSpPr/>
          <p:nvPr/>
        </p:nvSpPr>
        <p:spPr>
          <a:xfrm>
            <a:off x="2839402" y="4738052"/>
            <a:ext cx="5420360" cy="1242695"/>
          </a:xfrm>
          <a:custGeom>
            <a:avLst/>
            <a:gdLst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36345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07074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80467 w 5420563"/>
              <a:gd name="connsiteY0" fmla="*/ 7315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7" fmla="*/ 80467 w 5420563"/>
              <a:gd name="connsiteY7" fmla="*/ 7315 h 1345996"/>
              <a:gd name="connsiteX0" fmla="*/ 0 w 5420563"/>
              <a:gd name="connsiteY0" fmla="*/ 0 h 1345996"/>
              <a:gd name="connsiteX1" fmla="*/ 5420563 w 5420563"/>
              <a:gd name="connsiteY1" fmla="*/ 7315 h 1345996"/>
              <a:gd name="connsiteX2" fmla="*/ 5420563 w 5420563"/>
              <a:gd name="connsiteY2" fmla="*/ 1345996 h 1345996"/>
              <a:gd name="connsiteX3" fmla="*/ 1089965 w 5420563"/>
              <a:gd name="connsiteY3" fmla="*/ 1345996 h 1345996"/>
              <a:gd name="connsiteX4" fmla="*/ 1089965 w 5420563"/>
              <a:gd name="connsiteY4" fmla="*/ 921710 h 1345996"/>
              <a:gd name="connsiteX5" fmla="*/ 0 w 5420563"/>
              <a:gd name="connsiteY5" fmla="*/ 914400 h 1345996"/>
              <a:gd name="connsiteX6" fmla="*/ 0 w 5420563"/>
              <a:gd name="connsiteY6" fmla="*/ 0 h 1345996"/>
              <a:gd name="connsiteX0" fmla="*/ 0 w 5420563"/>
              <a:gd name="connsiteY0" fmla="*/ 8216 h 1338681"/>
              <a:gd name="connsiteX1" fmla="*/ 5420563 w 5420563"/>
              <a:gd name="connsiteY1" fmla="*/ 0 h 1338681"/>
              <a:gd name="connsiteX2" fmla="*/ 5420563 w 5420563"/>
              <a:gd name="connsiteY2" fmla="*/ 1338681 h 1338681"/>
              <a:gd name="connsiteX3" fmla="*/ 1089965 w 5420563"/>
              <a:gd name="connsiteY3" fmla="*/ 1338681 h 1338681"/>
              <a:gd name="connsiteX4" fmla="*/ 1089965 w 5420563"/>
              <a:gd name="connsiteY4" fmla="*/ 914395 h 1338681"/>
              <a:gd name="connsiteX5" fmla="*/ 0 w 5420563"/>
              <a:gd name="connsiteY5" fmla="*/ 907085 h 1338681"/>
              <a:gd name="connsiteX6" fmla="*/ 0 w 5420563"/>
              <a:gd name="connsiteY6" fmla="*/ 8216 h 133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0563" h="1338681">
                <a:moveTo>
                  <a:pt x="0" y="8216"/>
                </a:moveTo>
                <a:lnTo>
                  <a:pt x="5420563" y="0"/>
                </a:lnTo>
                <a:lnTo>
                  <a:pt x="5420563" y="1338681"/>
                </a:lnTo>
                <a:lnTo>
                  <a:pt x="1089965" y="1338681"/>
                </a:lnTo>
                <a:lnTo>
                  <a:pt x="1089965" y="914395"/>
                </a:lnTo>
                <a:lnTo>
                  <a:pt x="0" y="907085"/>
                </a:lnTo>
                <a:lnTo>
                  <a:pt x="0" y="8216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3366452" y="1270952"/>
            <a:ext cx="994410" cy="540385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36"/>
          <p:cNvSpPr txBox="1"/>
          <p:nvPr/>
        </p:nvSpPr>
        <p:spPr>
          <a:xfrm>
            <a:off x="3136582" y="1310957"/>
            <a:ext cx="958215" cy="3136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700" dirty="0" err="1" smtClean="0">
                <a:solidFill>
                  <a:schemeClr val="accent5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spawn_model</a:t>
            </a:r>
            <a:endParaRPr lang="ja-JP" sz="1200" dirty="0">
              <a:solidFill>
                <a:schemeClr val="accent5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2470150" y="1752600"/>
            <a:ext cx="3479800" cy="1866900"/>
          </a:xfrm>
          <a:custGeom>
            <a:avLst/>
            <a:gdLst>
              <a:gd name="connsiteX0" fmla="*/ 0 w 3479800"/>
              <a:gd name="connsiteY0" fmla="*/ 330200 h 1866900"/>
              <a:gd name="connsiteX1" fmla="*/ 1047750 w 3479800"/>
              <a:gd name="connsiteY1" fmla="*/ 330200 h 1866900"/>
              <a:gd name="connsiteX2" fmla="*/ 1047750 w 3479800"/>
              <a:gd name="connsiteY2" fmla="*/ 6350 h 1866900"/>
              <a:gd name="connsiteX3" fmla="*/ 3479800 w 3479800"/>
              <a:gd name="connsiteY3" fmla="*/ 0 h 1866900"/>
              <a:gd name="connsiteX4" fmla="*/ 3473450 w 3479800"/>
              <a:gd name="connsiteY4" fmla="*/ 1866900 h 1866900"/>
              <a:gd name="connsiteX5" fmla="*/ 6350 w 3479800"/>
              <a:gd name="connsiteY5" fmla="*/ 1860550 h 1866900"/>
              <a:gd name="connsiteX6" fmla="*/ 0 w 3479800"/>
              <a:gd name="connsiteY6" fmla="*/ 3302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79800" h="1866900">
                <a:moveTo>
                  <a:pt x="0" y="330200"/>
                </a:moveTo>
                <a:lnTo>
                  <a:pt x="1047750" y="330200"/>
                </a:lnTo>
                <a:lnTo>
                  <a:pt x="1047750" y="6350"/>
                </a:lnTo>
                <a:lnTo>
                  <a:pt x="3479800" y="0"/>
                </a:lnTo>
                <a:cubicBezTo>
                  <a:pt x="3477683" y="622300"/>
                  <a:pt x="3475567" y="1244600"/>
                  <a:pt x="3473450" y="1866900"/>
                </a:cubicBezTo>
                <a:lnTo>
                  <a:pt x="6350" y="1860550"/>
                </a:lnTo>
                <a:cubicBezTo>
                  <a:pt x="4233" y="1354667"/>
                  <a:pt x="2117" y="848783"/>
                  <a:pt x="0" y="330200"/>
                </a:cubicBezTo>
                <a:close/>
              </a:path>
            </a:pathLst>
          </a:custGeom>
          <a:noFill/>
          <a:ln w="12700">
            <a:solidFill>
              <a:srgbClr val="FF5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1" name="右矢印 14"/>
          <p:cNvSpPr/>
          <p:nvPr/>
        </p:nvSpPr>
        <p:spPr>
          <a:xfrm rot="20664890">
            <a:off x="2523171" y="3467100"/>
            <a:ext cx="632460" cy="304800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840" h="653094">
                <a:moveTo>
                  <a:pt x="0" y="528639"/>
                </a:moveTo>
                <a:cubicBezTo>
                  <a:pt x="625123" y="382140"/>
                  <a:pt x="671168" y="330468"/>
                  <a:pt x="762120" y="259707"/>
                </a:cubicBezTo>
                <a:lnTo>
                  <a:pt x="577878" y="66283"/>
                </a:lnTo>
                <a:lnTo>
                  <a:pt x="1352840" y="0"/>
                </a:lnTo>
                <a:lnTo>
                  <a:pt x="1112594" y="653094"/>
                </a:lnTo>
                <a:lnTo>
                  <a:pt x="951049" y="497871"/>
                </a:lnTo>
                <a:cubicBezTo>
                  <a:pt x="954590" y="485173"/>
                  <a:pt x="742885" y="717910"/>
                  <a:pt x="0" y="528639"/>
                </a:cubicBez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4484528" y="2390967"/>
            <a:ext cx="2499043" cy="1571434"/>
          </a:xfrm>
          <a:custGeom>
            <a:avLst/>
            <a:gdLst>
              <a:gd name="connsiteX0" fmla="*/ 0 w 2499043"/>
              <a:gd name="connsiteY0" fmla="*/ 65300 h 391794"/>
              <a:gd name="connsiteX1" fmla="*/ 65300 w 2499043"/>
              <a:gd name="connsiteY1" fmla="*/ 0 h 391794"/>
              <a:gd name="connsiteX2" fmla="*/ 1457775 w 2499043"/>
              <a:gd name="connsiteY2" fmla="*/ 0 h 391794"/>
              <a:gd name="connsiteX3" fmla="*/ 1294604 w 2499043"/>
              <a:gd name="connsiteY3" fmla="*/ -1252029 h 391794"/>
              <a:gd name="connsiteX4" fmla="*/ 2082536 w 2499043"/>
              <a:gd name="connsiteY4" fmla="*/ 0 h 391794"/>
              <a:gd name="connsiteX5" fmla="*/ 2433743 w 2499043"/>
              <a:gd name="connsiteY5" fmla="*/ 0 h 391794"/>
              <a:gd name="connsiteX6" fmla="*/ 2499043 w 2499043"/>
              <a:gd name="connsiteY6" fmla="*/ 65300 h 391794"/>
              <a:gd name="connsiteX7" fmla="*/ 2499043 w 2499043"/>
              <a:gd name="connsiteY7" fmla="*/ 65299 h 391794"/>
              <a:gd name="connsiteX8" fmla="*/ 2499043 w 2499043"/>
              <a:gd name="connsiteY8" fmla="*/ 65299 h 391794"/>
              <a:gd name="connsiteX9" fmla="*/ 2499043 w 2499043"/>
              <a:gd name="connsiteY9" fmla="*/ 163248 h 391794"/>
              <a:gd name="connsiteX10" fmla="*/ 2499043 w 2499043"/>
              <a:gd name="connsiteY10" fmla="*/ 326494 h 391794"/>
              <a:gd name="connsiteX11" fmla="*/ 2433743 w 2499043"/>
              <a:gd name="connsiteY11" fmla="*/ 391794 h 391794"/>
              <a:gd name="connsiteX12" fmla="*/ 2082536 w 2499043"/>
              <a:gd name="connsiteY12" fmla="*/ 391794 h 391794"/>
              <a:gd name="connsiteX13" fmla="*/ 1457775 w 2499043"/>
              <a:gd name="connsiteY13" fmla="*/ 391794 h 391794"/>
              <a:gd name="connsiteX14" fmla="*/ 1457775 w 2499043"/>
              <a:gd name="connsiteY14" fmla="*/ 391794 h 391794"/>
              <a:gd name="connsiteX15" fmla="*/ 65300 w 2499043"/>
              <a:gd name="connsiteY15" fmla="*/ 391794 h 391794"/>
              <a:gd name="connsiteX16" fmla="*/ 0 w 2499043"/>
              <a:gd name="connsiteY16" fmla="*/ 326494 h 391794"/>
              <a:gd name="connsiteX17" fmla="*/ 0 w 2499043"/>
              <a:gd name="connsiteY17" fmla="*/ 163248 h 391794"/>
              <a:gd name="connsiteX18" fmla="*/ 0 w 2499043"/>
              <a:gd name="connsiteY18" fmla="*/ 65299 h 391794"/>
              <a:gd name="connsiteX19" fmla="*/ 0 w 2499043"/>
              <a:gd name="connsiteY19" fmla="*/ 65299 h 391794"/>
              <a:gd name="connsiteX20" fmla="*/ 0 w 2499043"/>
              <a:gd name="connsiteY20" fmla="*/ 65300 h 391794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895925 w 2499043"/>
              <a:gd name="connsiteY2" fmla="*/ 125202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  <a:gd name="connsiteX0" fmla="*/ 0 w 2499043"/>
              <a:gd name="connsiteY0" fmla="*/ 1317329 h 1643823"/>
              <a:gd name="connsiteX1" fmla="*/ 65300 w 2499043"/>
              <a:gd name="connsiteY1" fmla="*/ 1252029 h 1643823"/>
              <a:gd name="connsiteX2" fmla="*/ 1711775 w 2499043"/>
              <a:gd name="connsiteY2" fmla="*/ 1245679 h 1643823"/>
              <a:gd name="connsiteX3" fmla="*/ 1294604 w 2499043"/>
              <a:gd name="connsiteY3" fmla="*/ 0 h 1643823"/>
              <a:gd name="connsiteX4" fmla="*/ 2082536 w 2499043"/>
              <a:gd name="connsiteY4" fmla="*/ 1252029 h 1643823"/>
              <a:gd name="connsiteX5" fmla="*/ 2433743 w 2499043"/>
              <a:gd name="connsiteY5" fmla="*/ 1252029 h 1643823"/>
              <a:gd name="connsiteX6" fmla="*/ 2499043 w 2499043"/>
              <a:gd name="connsiteY6" fmla="*/ 1317329 h 1643823"/>
              <a:gd name="connsiteX7" fmla="*/ 2499043 w 2499043"/>
              <a:gd name="connsiteY7" fmla="*/ 1317328 h 1643823"/>
              <a:gd name="connsiteX8" fmla="*/ 2499043 w 2499043"/>
              <a:gd name="connsiteY8" fmla="*/ 1317328 h 1643823"/>
              <a:gd name="connsiteX9" fmla="*/ 2499043 w 2499043"/>
              <a:gd name="connsiteY9" fmla="*/ 1415277 h 1643823"/>
              <a:gd name="connsiteX10" fmla="*/ 2499043 w 2499043"/>
              <a:gd name="connsiteY10" fmla="*/ 1578523 h 1643823"/>
              <a:gd name="connsiteX11" fmla="*/ 2433743 w 2499043"/>
              <a:gd name="connsiteY11" fmla="*/ 1643823 h 1643823"/>
              <a:gd name="connsiteX12" fmla="*/ 2082536 w 2499043"/>
              <a:gd name="connsiteY12" fmla="*/ 1643823 h 1643823"/>
              <a:gd name="connsiteX13" fmla="*/ 1457775 w 2499043"/>
              <a:gd name="connsiteY13" fmla="*/ 1643823 h 1643823"/>
              <a:gd name="connsiteX14" fmla="*/ 1457775 w 2499043"/>
              <a:gd name="connsiteY14" fmla="*/ 1643823 h 1643823"/>
              <a:gd name="connsiteX15" fmla="*/ 65300 w 2499043"/>
              <a:gd name="connsiteY15" fmla="*/ 1643823 h 1643823"/>
              <a:gd name="connsiteX16" fmla="*/ 0 w 2499043"/>
              <a:gd name="connsiteY16" fmla="*/ 1578523 h 1643823"/>
              <a:gd name="connsiteX17" fmla="*/ 0 w 2499043"/>
              <a:gd name="connsiteY17" fmla="*/ 1415277 h 1643823"/>
              <a:gd name="connsiteX18" fmla="*/ 0 w 2499043"/>
              <a:gd name="connsiteY18" fmla="*/ 1317328 h 1643823"/>
              <a:gd name="connsiteX19" fmla="*/ 0 w 2499043"/>
              <a:gd name="connsiteY19" fmla="*/ 1317328 h 1643823"/>
              <a:gd name="connsiteX20" fmla="*/ 0 w 2499043"/>
              <a:gd name="connsiteY20" fmla="*/ 1317329 h 164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99043" h="1643823">
                <a:moveTo>
                  <a:pt x="0" y="1317329"/>
                </a:moveTo>
                <a:cubicBezTo>
                  <a:pt x="0" y="1281265"/>
                  <a:pt x="29236" y="1252029"/>
                  <a:pt x="65300" y="1252029"/>
                </a:cubicBezTo>
                <a:lnTo>
                  <a:pt x="1711775" y="1245679"/>
                </a:lnTo>
                <a:cubicBezTo>
                  <a:pt x="1689135" y="860086"/>
                  <a:pt x="1552194" y="417343"/>
                  <a:pt x="1294604" y="0"/>
                </a:cubicBezTo>
                <a:cubicBezTo>
                  <a:pt x="1652498" y="347493"/>
                  <a:pt x="2048492" y="834686"/>
                  <a:pt x="2082536" y="1252029"/>
                </a:cubicBezTo>
                <a:lnTo>
                  <a:pt x="2433743" y="1252029"/>
                </a:lnTo>
                <a:cubicBezTo>
                  <a:pt x="2469807" y="1252029"/>
                  <a:pt x="2499043" y="1281265"/>
                  <a:pt x="2499043" y="1317329"/>
                </a:cubicBezTo>
                <a:lnTo>
                  <a:pt x="2499043" y="1317328"/>
                </a:lnTo>
                <a:lnTo>
                  <a:pt x="2499043" y="1317328"/>
                </a:lnTo>
                <a:lnTo>
                  <a:pt x="2499043" y="1415277"/>
                </a:lnTo>
                <a:lnTo>
                  <a:pt x="2499043" y="1578523"/>
                </a:lnTo>
                <a:cubicBezTo>
                  <a:pt x="2499043" y="1614587"/>
                  <a:pt x="2469807" y="1643823"/>
                  <a:pt x="2433743" y="1643823"/>
                </a:cubicBezTo>
                <a:lnTo>
                  <a:pt x="2082536" y="1643823"/>
                </a:lnTo>
                <a:lnTo>
                  <a:pt x="1457775" y="1643823"/>
                </a:lnTo>
                <a:lnTo>
                  <a:pt x="1457775" y="1643823"/>
                </a:lnTo>
                <a:lnTo>
                  <a:pt x="65300" y="1643823"/>
                </a:lnTo>
                <a:cubicBezTo>
                  <a:pt x="29236" y="1643823"/>
                  <a:pt x="0" y="1614587"/>
                  <a:pt x="0" y="1578523"/>
                </a:cubicBezTo>
                <a:lnTo>
                  <a:pt x="0" y="1415277"/>
                </a:lnTo>
                <a:lnTo>
                  <a:pt x="0" y="1317328"/>
                </a:lnTo>
                <a:lnTo>
                  <a:pt x="0" y="1317328"/>
                </a:lnTo>
                <a:lnTo>
                  <a:pt x="0" y="1317329"/>
                </a:lnTo>
                <a:close/>
              </a:path>
            </a:pathLst>
          </a:custGeom>
          <a:gradFill>
            <a:gsLst>
              <a:gs pos="417">
                <a:srgbClr val="FF5DA6"/>
              </a:gs>
              <a:gs pos="7000">
                <a:srgbClr val="FF5DA6">
                  <a:lumMod val="60000"/>
                  <a:lumOff val="40000"/>
                </a:srgbClr>
              </a:gs>
              <a:gs pos="15000">
                <a:srgbClr val="FF5DA6"/>
              </a:gs>
              <a:gs pos="90000">
                <a:srgbClr val="FF5DA6">
                  <a:lumMod val="75000"/>
                </a:srgbClr>
              </a:gs>
              <a:gs pos="50000">
                <a:srgbClr val="FF5DA6">
                  <a:lumMod val="60000"/>
                  <a:lumOff val="40000"/>
                </a:srgbClr>
              </a:gs>
            </a:gsLst>
            <a:lin ang="1980000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rosbook_arm_hardware_gazebo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ROSBookArmHardwareGazebo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6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4530</Words>
  <Application>Microsoft Office PowerPoint</Application>
  <PresentationFormat>ワイド画面</PresentationFormat>
  <Paragraphs>1208</Paragraphs>
  <Slides>33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2" baseType="lpstr">
      <vt:lpstr>Meiryo UI</vt:lpstr>
      <vt:lpstr>ＭＳ Ｐゴシック</vt:lpstr>
      <vt:lpstr>ＭＳ 明朝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1033</cp:revision>
  <dcterms:created xsi:type="dcterms:W3CDTF">2016-01-17T01:14:33Z</dcterms:created>
  <dcterms:modified xsi:type="dcterms:W3CDTF">2016-02-11T14:11:46Z</dcterms:modified>
</cp:coreProperties>
</file>