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FFE57C92-75AF-42F3-B273-87B345F68E04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5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32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81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6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72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20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5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6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89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0532-5CA3-41D0-8D8E-207A817E6F41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D414-A270-4857-A192-C01DF9A5D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29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14" y="505190"/>
            <a:ext cx="9228571" cy="5847619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5400000">
            <a:off x="3519582" y="867705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60216" y="658632"/>
            <a:ext cx="1413164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モデルを選択</a:t>
            </a:r>
            <a:endParaRPr kumimoji="1" lang="ja-JP" altLang="en-US" sz="1400" dirty="0"/>
          </a:p>
        </p:txBody>
      </p:sp>
      <p:sp>
        <p:nvSpPr>
          <p:cNvPr id="9" name="右矢印 8"/>
          <p:cNvSpPr/>
          <p:nvPr/>
        </p:nvSpPr>
        <p:spPr>
          <a:xfrm rot="5400000">
            <a:off x="6334917" y="867705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75551" y="658632"/>
            <a:ext cx="1413164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ノイズを設定</a:t>
            </a:r>
            <a:endParaRPr kumimoji="1" lang="ja-JP" altLang="en-US" sz="1400" dirty="0"/>
          </a:p>
        </p:txBody>
      </p:sp>
      <p:sp>
        <p:nvSpPr>
          <p:cNvPr id="11" name="右矢印 10"/>
          <p:cNvSpPr/>
          <p:nvPr/>
        </p:nvSpPr>
        <p:spPr>
          <a:xfrm rot="5400000">
            <a:off x="8036498" y="867705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77132" y="581688"/>
            <a:ext cx="141316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真値と推定値の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初期値を設定</a:t>
            </a:r>
            <a:endParaRPr kumimoji="1" lang="ja-JP" altLang="en-US" sz="1200" dirty="0"/>
          </a:p>
        </p:txBody>
      </p:sp>
      <p:sp>
        <p:nvSpPr>
          <p:cNvPr id="14" name="右矢印 13"/>
          <p:cNvSpPr/>
          <p:nvPr/>
        </p:nvSpPr>
        <p:spPr>
          <a:xfrm rot="16200000">
            <a:off x="3204731" y="2391003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70655" y="2725993"/>
            <a:ext cx="2962584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粒子数，</a:t>
            </a:r>
            <a:r>
              <a:rPr kumimoji="1" lang="en-US" altLang="ja-JP" sz="1400" dirty="0" smtClean="0"/>
              <a:t>ESS</a:t>
            </a:r>
            <a:r>
              <a:rPr kumimoji="1" lang="ja-JP" altLang="en-US" sz="1400" dirty="0" smtClean="0"/>
              <a:t>閾値，粒子分散を設定</a:t>
            </a:r>
            <a:endParaRPr kumimoji="1" lang="ja-JP" altLang="en-US" sz="1400" dirty="0"/>
          </a:p>
        </p:txBody>
      </p:sp>
      <p:sp>
        <p:nvSpPr>
          <p:cNvPr id="15" name="右矢印 14"/>
          <p:cNvSpPr/>
          <p:nvPr/>
        </p:nvSpPr>
        <p:spPr>
          <a:xfrm rot="16200000">
            <a:off x="6161975" y="2384265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28715" y="2725993"/>
            <a:ext cx="2560953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シミュレーションステップを設定</a:t>
            </a:r>
            <a:endParaRPr kumimoji="1" lang="ja-JP" altLang="en-US" sz="1400" dirty="0"/>
          </a:p>
        </p:txBody>
      </p:sp>
      <p:sp>
        <p:nvSpPr>
          <p:cNvPr id="17" name="右矢印 16"/>
          <p:cNvSpPr/>
          <p:nvPr/>
        </p:nvSpPr>
        <p:spPr>
          <a:xfrm rot="11940833">
            <a:off x="7637927" y="2137048"/>
            <a:ext cx="494432" cy="48332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042051" y="2318150"/>
            <a:ext cx="875526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適用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595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14" y="505190"/>
            <a:ext cx="9228571" cy="5847619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 rot="16200000">
            <a:off x="3697449" y="3533797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38211" y="3868787"/>
            <a:ext cx="24129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真値と観測が先に表示される</a:t>
            </a:r>
            <a:endParaRPr kumimoji="1" lang="ja-JP" altLang="en-US" sz="1400" dirty="0"/>
          </a:p>
        </p:txBody>
      </p:sp>
      <p:sp>
        <p:nvSpPr>
          <p:cNvPr id="8" name="右矢印 7"/>
          <p:cNvSpPr/>
          <p:nvPr/>
        </p:nvSpPr>
        <p:spPr>
          <a:xfrm rot="18900000">
            <a:off x="5138566" y="5579158"/>
            <a:ext cx="494432" cy="48332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45410" y="5820821"/>
            <a:ext cx="875526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実行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97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8" y="182973"/>
            <a:ext cx="9228571" cy="5847619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rot="10800000">
            <a:off x="7236045" y="5369280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30477" y="5457055"/>
            <a:ext cx="1413164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処理中</a:t>
            </a:r>
            <a:r>
              <a:rPr kumimoji="1" lang="ja-JP" altLang="en-US" sz="1400" dirty="0" err="1" smtClean="0"/>
              <a:t>．．．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229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14" y="505190"/>
            <a:ext cx="9228571" cy="5847619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8900000">
            <a:off x="5896211" y="5674952"/>
            <a:ext cx="494432" cy="48332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03055" y="5916615"/>
            <a:ext cx="875526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描画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368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14" y="505190"/>
            <a:ext cx="9228571" cy="5847619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5400000">
            <a:off x="1903483" y="1999131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71560" y="1839689"/>
            <a:ext cx="170316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ここで時間を変更</a:t>
            </a:r>
            <a:endParaRPr kumimoji="1" lang="ja-JP" altLang="en-US" sz="1400" dirty="0"/>
          </a:p>
        </p:txBody>
      </p:sp>
      <p:sp>
        <p:nvSpPr>
          <p:cNvPr id="7" name="右矢印 6"/>
          <p:cNvSpPr/>
          <p:nvPr/>
        </p:nvSpPr>
        <p:spPr>
          <a:xfrm rot="12600000">
            <a:off x="7699037" y="5462825"/>
            <a:ext cx="494432" cy="48332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37377" y="5741665"/>
            <a:ext cx="170316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アルゴリズム選択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21291" y="2426512"/>
            <a:ext cx="2266906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連続 </a:t>
            </a:r>
            <a:r>
              <a:rPr kumimoji="1" lang="en-US" altLang="ja-JP" sz="1400" dirty="0" smtClean="0"/>
              <a:t>2</a:t>
            </a:r>
            <a:r>
              <a:rPr kumimoji="1" lang="ja-JP" altLang="en-US" sz="1400" dirty="0" smtClean="0"/>
              <a:t>時刻での状態比較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56431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森田賢</dc:creator>
  <cp:lastModifiedBy>森田賢</cp:lastModifiedBy>
  <cp:revision>44</cp:revision>
  <dcterms:created xsi:type="dcterms:W3CDTF">2016-12-03T07:13:27Z</dcterms:created>
  <dcterms:modified xsi:type="dcterms:W3CDTF">2016-12-03T07:25:34Z</dcterms:modified>
</cp:coreProperties>
</file>