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A6"/>
    <a:srgbClr val="7C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41E3-6A37-4561-903C-43A04B75169B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A5298-B744-4316-A47A-51E5EF4CF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666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A5298-B744-4316-A47A-51E5EF4CF7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14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67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7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65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3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07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54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61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05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67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ECA5-9684-4E82-A1B8-63E24CE5BCF7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FF6F-0C08-4B5F-B318-F1A4168A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19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9" t="7457" r="46571" b="88870"/>
          <a:stretch/>
        </p:blipFill>
        <p:spPr>
          <a:xfrm>
            <a:off x="4650714" y="2866236"/>
            <a:ext cx="3413761" cy="243414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9" t="77947" r="46571" b="820"/>
          <a:stretch/>
        </p:blipFill>
        <p:spPr>
          <a:xfrm>
            <a:off x="4638655" y="3363424"/>
            <a:ext cx="3413761" cy="1407111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4540339" y="624820"/>
            <a:ext cx="245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gazebo/src/server_main.cc</a:t>
            </a:r>
            <a:endParaRPr kumimoji="1" lang="ja-JP" altLang="en-US" sz="1400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t="65598" r="48047" b="8443"/>
          <a:stretch/>
        </p:blipFill>
        <p:spPr>
          <a:xfrm>
            <a:off x="4481937" y="880054"/>
            <a:ext cx="3408029" cy="172040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64521" cy="39188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0" t="21386" r="43286" b="23686"/>
          <a:stretch/>
        </p:blipFill>
        <p:spPr>
          <a:xfrm>
            <a:off x="-1" y="3918858"/>
            <a:ext cx="3025542" cy="257773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39634" y="3169920"/>
            <a:ext cx="2360023" cy="783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41467" y="2860766"/>
            <a:ext cx="1980000" cy="783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1994263" y="2899954"/>
            <a:ext cx="69668" cy="309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338885" y="3966752"/>
            <a:ext cx="432000" cy="72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2063931" y="3257004"/>
            <a:ext cx="461555" cy="701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24176" y="6408343"/>
            <a:ext cx="324000" cy="72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1551821" y="5662464"/>
            <a:ext cx="549215" cy="745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1239" y="6407760"/>
            <a:ext cx="216000" cy="72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5176" y="5590464"/>
            <a:ext cx="2484000" cy="72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91938" r="44000" b="2398"/>
          <a:stretch/>
        </p:blipFill>
        <p:spPr>
          <a:xfrm>
            <a:off x="4513796" y="275712"/>
            <a:ext cx="3901440" cy="375398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460741" y="3000966"/>
            <a:ext cx="461665" cy="2525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704488" y="375157"/>
            <a:ext cx="324000" cy="72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1269086" y="409994"/>
            <a:ext cx="4443737" cy="6314962"/>
          </a:xfrm>
          <a:custGeom>
            <a:avLst/>
            <a:gdLst>
              <a:gd name="connsiteX0" fmla="*/ 28491 w 4443737"/>
              <a:gd name="connsiteY0" fmla="*/ 4799007 h 5044785"/>
              <a:gd name="connsiteX1" fmla="*/ 28491 w 4443737"/>
              <a:gd name="connsiteY1" fmla="*/ 4903510 h 5044785"/>
              <a:gd name="connsiteX2" fmla="*/ 324583 w 4443737"/>
              <a:gd name="connsiteY2" fmla="*/ 5042847 h 5044785"/>
              <a:gd name="connsiteX3" fmla="*/ 942891 w 4443737"/>
              <a:gd name="connsiteY3" fmla="*/ 4981887 h 5044785"/>
              <a:gd name="connsiteX4" fmla="*/ 1665703 w 4443737"/>
              <a:gd name="connsiteY4" fmla="*/ 4938344 h 5044785"/>
              <a:gd name="connsiteX5" fmla="*/ 2344971 w 4443737"/>
              <a:gd name="connsiteY5" fmla="*/ 4607419 h 5044785"/>
              <a:gd name="connsiteX6" fmla="*/ 2858777 w 4443737"/>
              <a:gd name="connsiteY6" fmla="*/ 3344676 h 5044785"/>
              <a:gd name="connsiteX7" fmla="*/ 3215828 w 4443737"/>
              <a:gd name="connsiteY7" fmla="*/ 2003556 h 5044785"/>
              <a:gd name="connsiteX8" fmla="*/ 3355165 w 4443737"/>
              <a:gd name="connsiteY8" fmla="*/ 862733 h 5044785"/>
              <a:gd name="connsiteX9" fmla="*/ 3390000 w 4443737"/>
              <a:gd name="connsiteY9" fmla="*/ 148630 h 5044785"/>
              <a:gd name="connsiteX10" fmla="*/ 3555463 w 4443737"/>
              <a:gd name="connsiteY10" fmla="*/ 18001 h 5044785"/>
              <a:gd name="connsiteX11" fmla="*/ 3851554 w 4443737"/>
              <a:gd name="connsiteY11" fmla="*/ 9293 h 5044785"/>
              <a:gd name="connsiteX12" fmla="*/ 4330525 w 4443737"/>
              <a:gd name="connsiteY12" fmla="*/ 584 h 5044785"/>
              <a:gd name="connsiteX13" fmla="*/ 4443737 w 4443737"/>
              <a:gd name="connsiteY13" fmla="*/ 26710 h 504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3737" h="5044785">
                <a:moveTo>
                  <a:pt x="28491" y="4799007"/>
                </a:moveTo>
                <a:cubicBezTo>
                  <a:pt x="3816" y="4830938"/>
                  <a:pt x="-20858" y="4862870"/>
                  <a:pt x="28491" y="4903510"/>
                </a:cubicBezTo>
                <a:cubicBezTo>
                  <a:pt x="77840" y="4944150"/>
                  <a:pt x="172183" y="5029784"/>
                  <a:pt x="324583" y="5042847"/>
                </a:cubicBezTo>
                <a:cubicBezTo>
                  <a:pt x="476983" y="5055910"/>
                  <a:pt x="719371" y="4999304"/>
                  <a:pt x="942891" y="4981887"/>
                </a:cubicBezTo>
                <a:cubicBezTo>
                  <a:pt x="1166411" y="4964470"/>
                  <a:pt x="1432023" y="5000755"/>
                  <a:pt x="1665703" y="4938344"/>
                </a:cubicBezTo>
                <a:cubicBezTo>
                  <a:pt x="1899383" y="4875933"/>
                  <a:pt x="2146125" y="4873030"/>
                  <a:pt x="2344971" y="4607419"/>
                </a:cubicBezTo>
                <a:cubicBezTo>
                  <a:pt x="2543817" y="4341808"/>
                  <a:pt x="2713634" y="3778653"/>
                  <a:pt x="2858777" y="3344676"/>
                </a:cubicBezTo>
                <a:cubicBezTo>
                  <a:pt x="3003920" y="2910699"/>
                  <a:pt x="3133097" y="2417213"/>
                  <a:pt x="3215828" y="2003556"/>
                </a:cubicBezTo>
                <a:cubicBezTo>
                  <a:pt x="3298559" y="1589899"/>
                  <a:pt x="3326136" y="1171887"/>
                  <a:pt x="3355165" y="862733"/>
                </a:cubicBezTo>
                <a:cubicBezTo>
                  <a:pt x="3384194" y="553579"/>
                  <a:pt x="3356617" y="289419"/>
                  <a:pt x="3390000" y="148630"/>
                </a:cubicBezTo>
                <a:cubicBezTo>
                  <a:pt x="3423383" y="7841"/>
                  <a:pt x="3478537" y="41224"/>
                  <a:pt x="3555463" y="18001"/>
                </a:cubicBezTo>
                <a:cubicBezTo>
                  <a:pt x="3632389" y="-5222"/>
                  <a:pt x="3851554" y="9293"/>
                  <a:pt x="3851554" y="9293"/>
                </a:cubicBezTo>
                <a:cubicBezTo>
                  <a:pt x="3980731" y="6390"/>
                  <a:pt x="4231828" y="-2319"/>
                  <a:pt x="4330525" y="584"/>
                </a:cubicBezTo>
                <a:cubicBezTo>
                  <a:pt x="4429222" y="3487"/>
                  <a:pt x="4436479" y="15098"/>
                  <a:pt x="4443737" y="2671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068706" y="375157"/>
            <a:ext cx="612000" cy="72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167165" y="1567819"/>
            <a:ext cx="1224000" cy="1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468362" y="711374"/>
            <a:ext cx="1116000" cy="1588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0" idx="2"/>
            <a:endCxn id="32" idx="0"/>
          </p:cNvCxnSpPr>
          <p:nvPr/>
        </p:nvCxnSpPr>
        <p:spPr>
          <a:xfrm flipH="1">
            <a:off x="6026362" y="447157"/>
            <a:ext cx="348344" cy="264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2" idx="2"/>
            <a:endCxn id="31" idx="0"/>
          </p:cNvCxnSpPr>
          <p:nvPr/>
        </p:nvCxnSpPr>
        <p:spPr>
          <a:xfrm flipH="1">
            <a:off x="5779165" y="870237"/>
            <a:ext cx="247197" cy="697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638655" y="2581551"/>
            <a:ext cx="245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gazebo/src/Server.cc</a:t>
            </a:r>
            <a:endParaRPr kumimoji="1" lang="ja-JP" altLang="en-US" sz="1400" dirty="0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 rotWithShape="1">
          <a:blip r:embed="rId8"/>
          <a:srcRect l="25223" t="57743" r="51371" b="30451"/>
          <a:stretch/>
        </p:blipFill>
        <p:spPr>
          <a:xfrm>
            <a:off x="4608937" y="4913525"/>
            <a:ext cx="2725709" cy="747370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4567498" y="-12926"/>
            <a:ext cx="245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gazebo/</a:t>
            </a:r>
            <a:r>
              <a:rPr lang="en-US" altLang="ja-JP" sz="1400" dirty="0" err="1" smtClean="0"/>
              <a:t>src</a:t>
            </a:r>
            <a:r>
              <a:rPr lang="en-US" altLang="ja-JP" sz="1400" dirty="0" smtClean="0"/>
              <a:t>/CMakeLists.txt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44500" y="4678449"/>
            <a:ext cx="461665" cy="2525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>
            <a:stCxn id="31" idx="2"/>
            <a:endCxn id="51" idx="0"/>
          </p:cNvCxnSpPr>
          <p:nvPr/>
        </p:nvCxnSpPr>
        <p:spPr>
          <a:xfrm>
            <a:off x="5779165" y="1675819"/>
            <a:ext cx="176135" cy="1190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5111603" y="2866366"/>
            <a:ext cx="1687394" cy="1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138344" y="4400858"/>
            <a:ext cx="1116000" cy="1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24672" r="44786" b="59531"/>
          <a:stretch/>
        </p:blipFill>
        <p:spPr>
          <a:xfrm>
            <a:off x="4628095" y="5784617"/>
            <a:ext cx="3657600" cy="1046926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43394" r="47517" b="35644"/>
          <a:stretch/>
        </p:blipFill>
        <p:spPr>
          <a:xfrm>
            <a:off x="8357538" y="3132018"/>
            <a:ext cx="3324704" cy="1389206"/>
          </a:xfrm>
          <a:prstGeom prst="rect">
            <a:avLst/>
          </a:prstGeom>
        </p:spPr>
      </p:pic>
      <p:sp>
        <p:nvSpPr>
          <p:cNvPr id="58" name="正方形/長方形 57"/>
          <p:cNvSpPr/>
          <p:nvPr/>
        </p:nvSpPr>
        <p:spPr>
          <a:xfrm>
            <a:off x="5099301" y="5901058"/>
            <a:ext cx="2052000" cy="1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155945" y="5450847"/>
            <a:ext cx="1116000" cy="1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 rotWithShape="1">
          <a:blip r:embed="rId10"/>
          <a:srcRect l="25313" t="10403" r="49215" b="84188"/>
          <a:stretch/>
        </p:blipFill>
        <p:spPr>
          <a:xfrm>
            <a:off x="8365873" y="364933"/>
            <a:ext cx="3292733" cy="380089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 rotWithShape="1">
          <a:blip r:embed="rId10"/>
          <a:srcRect l="25313" t="72699" r="48182" b="13702"/>
          <a:stretch/>
        </p:blipFill>
        <p:spPr>
          <a:xfrm>
            <a:off x="8365873" y="960083"/>
            <a:ext cx="3410325" cy="951120"/>
          </a:xfrm>
          <a:prstGeom prst="rect">
            <a:avLst/>
          </a:prstGeom>
        </p:spPr>
      </p:pic>
      <p:sp>
        <p:nvSpPr>
          <p:cNvPr id="65" name="テキスト ボックス 64"/>
          <p:cNvSpPr txBox="1"/>
          <p:nvPr/>
        </p:nvSpPr>
        <p:spPr>
          <a:xfrm>
            <a:off x="9753105" y="711943"/>
            <a:ext cx="461665" cy="2525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753105" y="1823444"/>
            <a:ext cx="461665" cy="2525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1" t="46748" r="47044" b="44296"/>
          <a:stretch/>
        </p:blipFill>
        <p:spPr>
          <a:xfrm>
            <a:off x="8365873" y="2102157"/>
            <a:ext cx="3399751" cy="593532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8302788" y="39506"/>
            <a:ext cx="245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gazebo/src/Server.cc</a:t>
            </a:r>
            <a:endParaRPr kumimoji="1" lang="ja-JP" altLang="en-US" sz="1400" dirty="0"/>
          </a:p>
        </p:txBody>
      </p:sp>
      <p:cxnSp>
        <p:nvCxnSpPr>
          <p:cNvPr id="69" name="直線矢印コネクタ 68"/>
          <p:cNvCxnSpPr>
            <a:stCxn id="61" idx="3"/>
            <a:endCxn id="70" idx="1"/>
          </p:cNvCxnSpPr>
          <p:nvPr/>
        </p:nvCxnSpPr>
        <p:spPr>
          <a:xfrm flipV="1">
            <a:off x="6271945" y="561675"/>
            <a:ext cx="2582636" cy="4943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8854581" y="507675"/>
            <a:ext cx="1908000" cy="1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301808" y="2780414"/>
            <a:ext cx="245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gazebo/src/gazebo.cc</a:t>
            </a:r>
            <a:endParaRPr kumimoji="1" lang="ja-JP" altLang="en-US" sz="1400" dirty="0"/>
          </a:p>
        </p:txBody>
      </p:sp>
      <p:sp>
        <p:nvSpPr>
          <p:cNvPr id="74" name="正方形/長方形 73"/>
          <p:cNvSpPr/>
          <p:nvPr/>
        </p:nvSpPr>
        <p:spPr>
          <a:xfrm>
            <a:off x="8728143" y="1079634"/>
            <a:ext cx="720000" cy="1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8835843" y="3147598"/>
            <a:ext cx="648000" cy="1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>
            <a:stCxn id="74" idx="2"/>
            <a:endCxn id="75" idx="0"/>
          </p:cNvCxnSpPr>
          <p:nvPr/>
        </p:nvCxnSpPr>
        <p:spPr>
          <a:xfrm>
            <a:off x="9088143" y="1187634"/>
            <a:ext cx="71700" cy="1959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8791743" y="3820778"/>
            <a:ext cx="720000" cy="1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415236" y="4535009"/>
            <a:ext cx="32512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dirty="0" err="1" smtClean="0"/>
              <a:t>gazebo_ros_control</a:t>
            </a:r>
            <a:r>
              <a:rPr lang="en-US" altLang="ja-JP" sz="1050" dirty="0" smtClean="0"/>
              <a:t>/</a:t>
            </a:r>
            <a:r>
              <a:rPr lang="en-US" altLang="ja-JP" sz="1050" dirty="0" err="1" smtClean="0"/>
              <a:t>src</a:t>
            </a:r>
            <a:r>
              <a:rPr lang="en-US" altLang="ja-JP" sz="1050" dirty="0" smtClean="0"/>
              <a:t>/gazebo_ros_control_plugin.cpp</a:t>
            </a:r>
          </a:p>
          <a:p>
            <a:endParaRPr lang="en-US" altLang="ja-JP" sz="1050" dirty="0" smtClean="0"/>
          </a:p>
          <a:p>
            <a:r>
              <a:rPr lang="en-US" altLang="ja-JP" sz="1050" dirty="0" smtClean="0"/>
              <a:t>void </a:t>
            </a:r>
            <a:r>
              <a:rPr lang="ja-JP" altLang="en-US" sz="1050" dirty="0" smtClean="0"/>
              <a:t>GazeboRosControlPlugin::Load</a:t>
            </a:r>
            <a:r>
              <a:rPr lang="en-US" altLang="ja-JP" sz="1050" dirty="0" smtClean="0"/>
              <a:t>()</a:t>
            </a:r>
          </a:p>
          <a:p>
            <a:r>
              <a:rPr lang="en-US" altLang="ja-JP" sz="1050" dirty="0" smtClean="0"/>
              <a:t>{ }</a:t>
            </a:r>
            <a:endParaRPr lang="ja-JP" altLang="en-US" sz="1050" dirty="0"/>
          </a:p>
        </p:txBody>
      </p:sp>
      <p:sp>
        <p:nvSpPr>
          <p:cNvPr id="81" name="正方形/長方形 80"/>
          <p:cNvSpPr/>
          <p:nvPr/>
        </p:nvSpPr>
        <p:spPr>
          <a:xfrm>
            <a:off x="8769835" y="4920975"/>
            <a:ext cx="1764000" cy="14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矢印コネクタ 81"/>
          <p:cNvCxnSpPr>
            <a:stCxn id="79" idx="2"/>
            <a:endCxn id="81" idx="0"/>
          </p:cNvCxnSpPr>
          <p:nvPr/>
        </p:nvCxnSpPr>
        <p:spPr>
          <a:xfrm>
            <a:off x="9151743" y="3928778"/>
            <a:ext cx="500092" cy="992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4567498" y="29100"/>
            <a:ext cx="3501213" cy="619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4580977" y="699590"/>
            <a:ext cx="3501213" cy="1892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4574657" y="2636508"/>
            <a:ext cx="3501213" cy="3065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8310382" y="90799"/>
            <a:ext cx="3501213" cy="2673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8298409" y="2799842"/>
            <a:ext cx="3501213" cy="172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567693" y="5747150"/>
            <a:ext cx="3501213" cy="1084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8312295" y="4591411"/>
            <a:ext cx="3501213" cy="65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8357538" y="5302113"/>
            <a:ext cx="35782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class GazeboRosControlPlugin : public gazebo::ModelPlugin</a:t>
            </a:r>
            <a:endParaRPr lang="ja-JP" altLang="en-US" sz="11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0597848" y="5360812"/>
            <a:ext cx="1224000" cy="144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9443161" y="3511248"/>
            <a:ext cx="972000" cy="72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フリーフォーム 94"/>
          <p:cNvSpPr/>
          <p:nvPr/>
        </p:nvSpPr>
        <p:spPr>
          <a:xfrm>
            <a:off x="10258697" y="3169920"/>
            <a:ext cx="1776589" cy="2290354"/>
          </a:xfrm>
          <a:custGeom>
            <a:avLst/>
            <a:gdLst>
              <a:gd name="connsiteX0" fmla="*/ 1576252 w 1776589"/>
              <a:gd name="connsiteY0" fmla="*/ 2313220 h 2313220"/>
              <a:gd name="connsiteX1" fmla="*/ 1706880 w 1776589"/>
              <a:gd name="connsiteY1" fmla="*/ 2078089 h 2313220"/>
              <a:gd name="connsiteX2" fmla="*/ 1776549 w 1776589"/>
              <a:gd name="connsiteY2" fmla="*/ 1564283 h 2313220"/>
              <a:gd name="connsiteX3" fmla="*/ 1698172 w 1776589"/>
              <a:gd name="connsiteY3" fmla="*/ 693426 h 2313220"/>
              <a:gd name="connsiteX4" fmla="*/ 1680754 w 1776589"/>
              <a:gd name="connsiteY4" fmla="*/ 292832 h 2313220"/>
              <a:gd name="connsiteX5" fmla="*/ 1419497 w 1776589"/>
              <a:gd name="connsiteY5" fmla="*/ 75117 h 2313220"/>
              <a:gd name="connsiteX6" fmla="*/ 957943 w 1776589"/>
              <a:gd name="connsiteY6" fmla="*/ 14157 h 2313220"/>
              <a:gd name="connsiteX7" fmla="*/ 0 w 1776589"/>
              <a:gd name="connsiteY7" fmla="*/ 318957 h 231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6589" h="2313220">
                <a:moveTo>
                  <a:pt x="1576252" y="2313220"/>
                </a:moveTo>
                <a:cubicBezTo>
                  <a:pt x="1624874" y="2258066"/>
                  <a:pt x="1673497" y="2202912"/>
                  <a:pt x="1706880" y="2078089"/>
                </a:cubicBezTo>
                <a:cubicBezTo>
                  <a:pt x="1740263" y="1953266"/>
                  <a:pt x="1778000" y="1795060"/>
                  <a:pt x="1776549" y="1564283"/>
                </a:cubicBezTo>
                <a:cubicBezTo>
                  <a:pt x="1775098" y="1333506"/>
                  <a:pt x="1714138" y="905334"/>
                  <a:pt x="1698172" y="693426"/>
                </a:cubicBezTo>
                <a:cubicBezTo>
                  <a:pt x="1682206" y="481517"/>
                  <a:pt x="1727200" y="395884"/>
                  <a:pt x="1680754" y="292832"/>
                </a:cubicBezTo>
                <a:cubicBezTo>
                  <a:pt x="1634308" y="189780"/>
                  <a:pt x="1539965" y="121563"/>
                  <a:pt x="1419497" y="75117"/>
                </a:cubicBezTo>
                <a:cubicBezTo>
                  <a:pt x="1299028" y="28671"/>
                  <a:pt x="1194526" y="-26483"/>
                  <a:pt x="957943" y="14157"/>
                </a:cubicBezTo>
                <a:cubicBezTo>
                  <a:pt x="721360" y="54797"/>
                  <a:pt x="360680" y="186877"/>
                  <a:pt x="0" y="31895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リーフォーム 95"/>
          <p:cNvSpPr/>
          <p:nvPr/>
        </p:nvSpPr>
        <p:spPr>
          <a:xfrm>
            <a:off x="4808874" y="4450080"/>
            <a:ext cx="346600" cy="1541417"/>
          </a:xfrm>
          <a:custGeom>
            <a:avLst/>
            <a:gdLst>
              <a:gd name="connsiteX0" fmla="*/ 346600 w 346600"/>
              <a:gd name="connsiteY0" fmla="*/ 0 h 1541417"/>
              <a:gd name="connsiteX1" fmla="*/ 137595 w 346600"/>
              <a:gd name="connsiteY1" fmla="*/ 148046 h 1541417"/>
              <a:gd name="connsiteX2" fmla="*/ 50509 w 346600"/>
              <a:gd name="connsiteY2" fmla="*/ 513806 h 1541417"/>
              <a:gd name="connsiteX3" fmla="*/ 15675 w 346600"/>
              <a:gd name="connsiteY3" fmla="*/ 1062446 h 1541417"/>
              <a:gd name="connsiteX4" fmla="*/ 24383 w 346600"/>
              <a:gd name="connsiteY4" fmla="*/ 1454331 h 1541417"/>
              <a:gd name="connsiteX5" fmla="*/ 294349 w 346600"/>
              <a:gd name="connsiteY5" fmla="*/ 1541417 h 154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600" h="1541417">
                <a:moveTo>
                  <a:pt x="346600" y="0"/>
                </a:moveTo>
                <a:cubicBezTo>
                  <a:pt x="266771" y="31206"/>
                  <a:pt x="186943" y="62412"/>
                  <a:pt x="137595" y="148046"/>
                </a:cubicBezTo>
                <a:cubicBezTo>
                  <a:pt x="88247" y="233680"/>
                  <a:pt x="70829" y="361406"/>
                  <a:pt x="50509" y="513806"/>
                </a:cubicBezTo>
                <a:cubicBezTo>
                  <a:pt x="30189" y="666206"/>
                  <a:pt x="20029" y="905692"/>
                  <a:pt x="15675" y="1062446"/>
                </a:cubicBezTo>
                <a:cubicBezTo>
                  <a:pt x="11321" y="1219200"/>
                  <a:pt x="-22063" y="1374503"/>
                  <a:pt x="24383" y="1454331"/>
                </a:cubicBezTo>
                <a:cubicBezTo>
                  <a:pt x="70829" y="1534159"/>
                  <a:pt x="182589" y="1537788"/>
                  <a:pt x="294349" y="154141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4976534" y="6567888"/>
            <a:ext cx="396000" cy="10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8918570" y="3610646"/>
            <a:ext cx="396000" cy="10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0049550" y="3608220"/>
            <a:ext cx="396000" cy="10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 99"/>
          <p:cNvSpPr/>
          <p:nvPr/>
        </p:nvSpPr>
        <p:spPr>
          <a:xfrm>
            <a:off x="5347063" y="3641986"/>
            <a:ext cx="3579223" cy="3141991"/>
          </a:xfrm>
          <a:custGeom>
            <a:avLst/>
            <a:gdLst>
              <a:gd name="connsiteX0" fmla="*/ 0 w 3579223"/>
              <a:gd name="connsiteY0" fmla="*/ 3046197 h 3141991"/>
              <a:gd name="connsiteX1" fmla="*/ 470263 w 3579223"/>
              <a:gd name="connsiteY1" fmla="*/ 3141991 h 3141991"/>
              <a:gd name="connsiteX2" fmla="*/ 1419497 w 3579223"/>
              <a:gd name="connsiteY2" fmla="*/ 3107157 h 3141991"/>
              <a:gd name="connsiteX3" fmla="*/ 1994263 w 3579223"/>
              <a:gd name="connsiteY3" fmla="*/ 3081031 h 3141991"/>
              <a:gd name="connsiteX4" fmla="*/ 2499360 w 3579223"/>
              <a:gd name="connsiteY4" fmla="*/ 2793648 h 3141991"/>
              <a:gd name="connsiteX5" fmla="*/ 2847703 w 3579223"/>
              <a:gd name="connsiteY5" fmla="*/ 1826997 h 3141991"/>
              <a:gd name="connsiteX6" fmla="*/ 2847703 w 3579223"/>
              <a:gd name="connsiteY6" fmla="*/ 494585 h 3141991"/>
              <a:gd name="connsiteX7" fmla="*/ 2969623 w 3579223"/>
              <a:gd name="connsiteY7" fmla="*/ 59157 h 3141991"/>
              <a:gd name="connsiteX8" fmla="*/ 3579223 w 3579223"/>
              <a:gd name="connsiteY8" fmla="*/ 15614 h 314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9223" h="3141991">
                <a:moveTo>
                  <a:pt x="0" y="3046197"/>
                </a:moveTo>
                <a:cubicBezTo>
                  <a:pt x="116840" y="3089014"/>
                  <a:pt x="233680" y="3131831"/>
                  <a:pt x="470263" y="3141991"/>
                </a:cubicBezTo>
                <a:lnTo>
                  <a:pt x="1419497" y="3107157"/>
                </a:lnTo>
                <a:cubicBezTo>
                  <a:pt x="1673497" y="3096997"/>
                  <a:pt x="1814286" y="3133282"/>
                  <a:pt x="1994263" y="3081031"/>
                </a:cubicBezTo>
                <a:cubicBezTo>
                  <a:pt x="2174240" y="3028780"/>
                  <a:pt x="2357120" y="3002654"/>
                  <a:pt x="2499360" y="2793648"/>
                </a:cubicBezTo>
                <a:cubicBezTo>
                  <a:pt x="2641600" y="2584642"/>
                  <a:pt x="2789646" y="2210174"/>
                  <a:pt x="2847703" y="1826997"/>
                </a:cubicBezTo>
                <a:cubicBezTo>
                  <a:pt x="2905760" y="1443820"/>
                  <a:pt x="2827383" y="789225"/>
                  <a:pt x="2847703" y="494585"/>
                </a:cubicBezTo>
                <a:cubicBezTo>
                  <a:pt x="2868023" y="199945"/>
                  <a:pt x="2847703" y="138985"/>
                  <a:pt x="2969623" y="59157"/>
                </a:cubicBezTo>
                <a:cubicBezTo>
                  <a:pt x="3091543" y="-20671"/>
                  <a:pt x="3335383" y="-2529"/>
                  <a:pt x="3579223" y="1561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36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115151" y="4396691"/>
            <a:ext cx="2745065" cy="638287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::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GazeboRosApiPlugin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339967" y="1314583"/>
            <a:ext cx="2346425" cy="437406"/>
          </a:xfrm>
          <a:prstGeom prst="rect">
            <a:avLst/>
          </a:prstGeom>
          <a:solidFill>
            <a:srgbClr val="92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gazebo::</a:t>
            </a:r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PluginT</a:t>
            </a:r>
            <a:endParaRPr lang="en-US" altLang="ja-JP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28399" y="2357636"/>
            <a:ext cx="2882002" cy="437406"/>
          </a:xfrm>
          <a:prstGeom prst="rect">
            <a:avLst/>
          </a:prstGeom>
          <a:solidFill>
            <a:srgbClr val="92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gazebo::</a:t>
            </a:r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SystemPlugin</a:t>
            </a:r>
            <a:endParaRPr lang="en-US" altLang="ja-JP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616182" y="2357841"/>
            <a:ext cx="2882002" cy="437406"/>
          </a:xfrm>
          <a:prstGeom prst="rect">
            <a:avLst/>
          </a:prstGeom>
          <a:solidFill>
            <a:srgbClr val="92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gazebo::</a:t>
            </a:r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ModelPlugin</a:t>
            </a:r>
            <a:endParaRPr lang="en-US" altLang="ja-JP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カギ線コネクタ 12"/>
          <p:cNvCxnSpPr>
            <a:stCxn id="8" idx="0"/>
            <a:endCxn id="7" idx="2"/>
          </p:cNvCxnSpPr>
          <p:nvPr/>
        </p:nvCxnSpPr>
        <p:spPr>
          <a:xfrm rot="5400000" flipH="1" flipV="1">
            <a:off x="6238467" y="1082923"/>
            <a:ext cx="605647" cy="19437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0"/>
            <a:endCxn id="7" idx="2"/>
          </p:cNvCxnSpPr>
          <p:nvPr/>
        </p:nvCxnSpPr>
        <p:spPr>
          <a:xfrm rot="16200000" flipV="1">
            <a:off x="7982256" y="1282913"/>
            <a:ext cx="605852" cy="15440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二等辺三角形 16"/>
          <p:cNvSpPr/>
          <p:nvPr/>
        </p:nvSpPr>
        <p:spPr>
          <a:xfrm>
            <a:off x="7449888" y="1764244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352799" y="3560783"/>
            <a:ext cx="2681263" cy="626092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gazebo::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GazeboRosPathPlugin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513179" y="3251150"/>
            <a:ext cx="3085152" cy="68172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gazebo_ros_control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:: 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GazeboRosControlPlugin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2090245" y="2976443"/>
            <a:ext cx="87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20" idx="0"/>
            <a:endCxn id="8" idx="2"/>
          </p:cNvCxnSpPr>
          <p:nvPr/>
        </p:nvCxnSpPr>
        <p:spPr>
          <a:xfrm rot="5400000" flipH="1" flipV="1">
            <a:off x="4748545" y="2739929"/>
            <a:ext cx="765741" cy="8759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6" idx="0"/>
            <a:endCxn id="37" idx="0"/>
          </p:cNvCxnSpPr>
          <p:nvPr/>
        </p:nvCxnSpPr>
        <p:spPr>
          <a:xfrm rot="16200000" flipV="1">
            <a:off x="5227693" y="3136699"/>
            <a:ext cx="1601698" cy="918285"/>
          </a:xfrm>
          <a:prstGeom prst="bentConnector3">
            <a:avLst>
              <a:gd name="adj1" fmla="val 760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1" idx="0"/>
            <a:endCxn id="9" idx="2"/>
          </p:cNvCxnSpPr>
          <p:nvPr/>
        </p:nvCxnSpPr>
        <p:spPr>
          <a:xfrm flipV="1">
            <a:off x="9055755" y="2795247"/>
            <a:ext cx="1428" cy="455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二等辺三角形 36"/>
          <p:cNvSpPr/>
          <p:nvPr/>
        </p:nvSpPr>
        <p:spPr>
          <a:xfrm>
            <a:off x="5497399" y="2794993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/>
          <p:cNvSpPr/>
          <p:nvPr/>
        </p:nvSpPr>
        <p:spPr>
          <a:xfrm>
            <a:off x="8991533" y="2802678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326186" y="2556624"/>
            <a:ext cx="100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gazebo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326186" y="2974377"/>
            <a:ext cx="193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gazebo_ros_pkgs</a:t>
            </a:r>
            <a:endParaRPr kumimoji="1" lang="ja-JP" altLang="en-US" dirty="0"/>
          </a:p>
        </p:txBody>
      </p:sp>
      <p:sp>
        <p:nvSpPr>
          <p:cNvPr id="60" name="右矢印 14"/>
          <p:cNvSpPr/>
          <p:nvPr/>
        </p:nvSpPr>
        <p:spPr>
          <a:xfrm rot="7908668" flipH="1">
            <a:off x="3716600" y="4651338"/>
            <a:ext cx="495478" cy="238785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2" name="右矢印 14"/>
          <p:cNvSpPr/>
          <p:nvPr/>
        </p:nvSpPr>
        <p:spPr>
          <a:xfrm rot="2101968" flipH="1">
            <a:off x="8864402" y="4167812"/>
            <a:ext cx="495478" cy="238785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889303" y="4921527"/>
            <a:ext cx="215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5DA6"/>
                </a:solidFill>
              </a:rPr>
              <a:t>初期化時に読込み</a:t>
            </a:r>
            <a:endParaRPr kumimoji="1" lang="ja-JP" altLang="en-US" dirty="0">
              <a:solidFill>
                <a:srgbClr val="FF5DA6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249919" y="4531168"/>
            <a:ext cx="234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5DA6"/>
                </a:solidFill>
              </a:rPr>
              <a:t>ロボットモデル</a:t>
            </a:r>
            <a:r>
              <a:rPr lang="ja-JP" altLang="en-US" dirty="0">
                <a:solidFill>
                  <a:srgbClr val="FF5DA6"/>
                </a:solidFill>
              </a:rPr>
              <a:t>登録</a:t>
            </a:r>
            <a:r>
              <a:rPr lang="ja-JP" altLang="en-US" dirty="0" smtClean="0">
                <a:solidFill>
                  <a:srgbClr val="FF5DA6"/>
                </a:solidFill>
              </a:rPr>
              <a:t>時に読込み</a:t>
            </a:r>
            <a:endParaRPr kumimoji="1" lang="ja-JP" altLang="en-US" dirty="0">
              <a:solidFill>
                <a:srgbClr val="FF5D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2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56</Words>
  <Application>Microsoft Office PowerPoint</Application>
  <PresentationFormat>ワイド画面</PresentationFormat>
  <Paragraphs>27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morita</dc:creator>
  <cp:lastModifiedBy>morita</cp:lastModifiedBy>
  <cp:revision>167</cp:revision>
  <dcterms:created xsi:type="dcterms:W3CDTF">2016-01-27T12:52:18Z</dcterms:created>
  <dcterms:modified xsi:type="dcterms:W3CDTF">2016-02-08T21:22:44Z</dcterms:modified>
</cp:coreProperties>
</file>