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1.1920441007324202E-4</c:v>
                </c:pt>
                <c:pt idx="1">
                  <c:v>1.3971292074397234E-4</c:v>
                </c:pt>
                <c:pt idx="2">
                  <c:v>1.6334095280999593E-4</c:v>
                </c:pt>
                <c:pt idx="3">
                  <c:v>1.9048810491109053E-4</c:v>
                </c:pt>
                <c:pt idx="4">
                  <c:v>2.2159242059690038E-4</c:v>
                </c:pt>
                <c:pt idx="5">
                  <c:v>2.5713204615269698E-4</c:v>
                </c:pt>
                <c:pt idx="6">
                  <c:v>2.9762662098879267E-4</c:v>
                </c:pt>
                <c:pt idx="7">
                  <c:v>3.4363833453069856E-4</c:v>
                </c:pt>
                <c:pt idx="8">
                  <c:v>3.9577257914899847E-4</c:v>
                </c:pt>
                <c:pt idx="9">
                  <c:v>4.5467812507955259E-4</c:v>
                </c:pt>
                <c:pt idx="10">
                  <c:v>5.2104674072112956E-4</c:v>
                </c:pt>
                <c:pt idx="11">
                  <c:v>5.9561218038025894E-4</c:v>
                </c:pt>
                <c:pt idx="12">
                  <c:v>6.7914846168428062E-4</c:v>
                </c:pt>
                <c:pt idx="13">
                  <c:v>7.7246735671975876E-4</c:v>
                </c:pt>
                <c:pt idx="14">
                  <c:v>8.7641502467842702E-4</c:v>
                </c:pt>
                <c:pt idx="15">
                  <c:v>9.918677195897656E-4</c:v>
                </c:pt>
                <c:pt idx="16">
                  <c:v>1.1197265147421451E-3</c:v>
                </c:pt>
                <c:pt idx="17">
                  <c:v>1.2609109957597191E-3</c:v>
                </c:pt>
                <c:pt idx="18">
                  <c:v>1.4163518870800593E-3</c:v>
                </c:pt>
                <c:pt idx="19">
                  <c:v>1.5869825917833708E-3</c:v>
                </c:pt>
                <c:pt idx="20">
                  <c:v>1.773729642311571E-3</c:v>
                </c:pt>
                <c:pt idx="21">
                  <c:v>1.9775020794685111E-3</c:v>
                </c:pt>
                <c:pt idx="22">
                  <c:v>2.1991797990213598E-3</c:v>
                </c:pt>
                <c:pt idx="23">
                  <c:v>2.439600928959138E-3</c:v>
                </c:pt>
                <c:pt idx="24">
                  <c:v>2.6995483256594031E-3</c:v>
                </c:pt>
                <c:pt idx="25">
                  <c:v>2.9797353034408036E-3</c:v>
                </c:pt>
                <c:pt idx="26">
                  <c:v>3.2807907387338302E-3</c:v>
                </c:pt>
                <c:pt idx="27">
                  <c:v>3.6032437168108996E-3</c:v>
                </c:pt>
                <c:pt idx="28">
                  <c:v>3.9475079150447069E-3</c:v>
                </c:pt>
                <c:pt idx="29">
                  <c:v>4.3138659413255757E-3</c:v>
                </c:pt>
                <c:pt idx="30">
                  <c:v>4.7024538688443468E-3</c:v>
                </c:pt>
                <c:pt idx="31">
                  <c:v>5.1132462281989017E-3</c:v>
                </c:pt>
                <c:pt idx="32">
                  <c:v>5.5460417339727773E-3</c:v>
                </c:pt>
                <c:pt idx="33">
                  <c:v>6.0004500348492789E-3</c:v>
                </c:pt>
                <c:pt idx="34">
                  <c:v>6.4758797832945867E-3</c:v>
                </c:pt>
                <c:pt idx="35">
                  <c:v>6.9715283222680146E-3</c:v>
                </c:pt>
                <c:pt idx="36">
                  <c:v>7.486373281787243E-3</c:v>
                </c:pt>
                <c:pt idx="37">
                  <c:v>8.0191663670959798E-3</c:v>
                </c:pt>
                <c:pt idx="38">
                  <c:v>8.5684296023903674E-3</c:v>
                </c:pt>
                <c:pt idx="39">
                  <c:v>9.132454269451095E-3</c:v>
                </c:pt>
                <c:pt idx="40">
                  <c:v>9.709302749160648E-3</c:v>
                </c:pt>
                <c:pt idx="41">
                  <c:v>1.0296813435998739E-2</c:v>
                </c:pt>
                <c:pt idx="42">
                  <c:v>1.0892608851627527E-2</c:v>
                </c:pt>
                <c:pt idx="43">
                  <c:v>1.1494107034211651E-2</c:v>
                </c:pt>
                <c:pt idx="44">
                  <c:v>1.2098536225957168E-2</c:v>
                </c:pt>
                <c:pt idx="45">
                  <c:v>1.270295282345945E-2</c:v>
                </c:pt>
                <c:pt idx="46">
                  <c:v>1.3304262494937741E-2</c:v>
                </c:pt>
                <c:pt idx="47">
                  <c:v>1.3899244306549824E-2</c:v>
                </c:pt>
                <c:pt idx="48">
                  <c:v>1.4484577638074137E-2</c:v>
                </c:pt>
                <c:pt idx="49">
                  <c:v>1.505687160774022E-2</c:v>
                </c:pt>
                <c:pt idx="50">
                  <c:v>1.5612696668338064E-2</c:v>
                </c:pt>
                <c:pt idx="51">
                  <c:v>1.6148617983395716E-2</c:v>
                </c:pt>
                <c:pt idx="52">
                  <c:v>1.6661230144589981E-2</c:v>
                </c:pt>
                <c:pt idx="53">
                  <c:v>1.7147192750969195E-2</c:v>
                </c:pt>
                <c:pt idx="54">
                  <c:v>1.7603266338214976E-2</c:v>
                </c:pt>
                <c:pt idx="55">
                  <c:v>1.80263481230824E-2</c:v>
                </c:pt>
                <c:pt idx="56">
                  <c:v>1.8413507015166166E-2</c:v>
                </c:pt>
                <c:pt idx="57">
                  <c:v>1.8762017345846895E-2</c:v>
                </c:pt>
                <c:pt idx="58">
                  <c:v>1.9069390773026204E-2</c:v>
                </c:pt>
                <c:pt idx="59">
                  <c:v>1.933340584014246E-2</c:v>
                </c:pt>
                <c:pt idx="60">
                  <c:v>1.9552134698772795E-2</c:v>
                </c:pt>
                <c:pt idx="61">
                  <c:v>1.9723966545394447E-2</c:v>
                </c:pt>
                <c:pt idx="62">
                  <c:v>1.9847627373850589E-2</c:v>
                </c:pt>
                <c:pt idx="63">
                  <c:v>1.9922195704738202E-2</c:v>
                </c:pt>
                <c:pt idx="64">
                  <c:v>1.9947114020071637E-2</c:v>
                </c:pt>
                <c:pt idx="65">
                  <c:v>1.9922195704738202E-2</c:v>
                </c:pt>
                <c:pt idx="66">
                  <c:v>1.9847627373850589E-2</c:v>
                </c:pt>
                <c:pt idx="67">
                  <c:v>1.9723966545394447E-2</c:v>
                </c:pt>
                <c:pt idx="68">
                  <c:v>1.9552134698772795E-2</c:v>
                </c:pt>
                <c:pt idx="69">
                  <c:v>1.933340584014246E-2</c:v>
                </c:pt>
                <c:pt idx="70">
                  <c:v>1.9069390773026204E-2</c:v>
                </c:pt>
                <c:pt idx="71">
                  <c:v>1.8762017345846895E-2</c:v>
                </c:pt>
                <c:pt idx="72">
                  <c:v>1.8413507015166166E-2</c:v>
                </c:pt>
                <c:pt idx="73">
                  <c:v>1.80263481230824E-2</c:v>
                </c:pt>
                <c:pt idx="74">
                  <c:v>1.7603266338214976E-2</c:v>
                </c:pt>
                <c:pt idx="75">
                  <c:v>1.7147192750969195E-2</c:v>
                </c:pt>
                <c:pt idx="76">
                  <c:v>1.6661230144589981E-2</c:v>
                </c:pt>
                <c:pt idx="77">
                  <c:v>1.6148617983395716E-2</c:v>
                </c:pt>
                <c:pt idx="78">
                  <c:v>1.5612696668338064E-2</c:v>
                </c:pt>
                <c:pt idx="79">
                  <c:v>1.505687160774022E-2</c:v>
                </c:pt>
                <c:pt idx="80">
                  <c:v>1.4484577638074137E-2</c:v>
                </c:pt>
                <c:pt idx="81">
                  <c:v>1.3899244306549824E-2</c:v>
                </c:pt>
                <c:pt idx="82">
                  <c:v>1.3304262494937741E-2</c:v>
                </c:pt>
                <c:pt idx="83">
                  <c:v>1.270295282345945E-2</c:v>
                </c:pt>
                <c:pt idx="84">
                  <c:v>1.2098536225957168E-2</c:v>
                </c:pt>
                <c:pt idx="85">
                  <c:v>1.1494107034211651E-2</c:v>
                </c:pt>
                <c:pt idx="86">
                  <c:v>1.0892608851627527E-2</c:v>
                </c:pt>
                <c:pt idx="87">
                  <c:v>1.0296813435998739E-2</c:v>
                </c:pt>
                <c:pt idx="88">
                  <c:v>9.709302749160648E-3</c:v>
                </c:pt>
                <c:pt idx="89">
                  <c:v>9.132454269451095E-3</c:v>
                </c:pt>
                <c:pt idx="90">
                  <c:v>8.5684296023903674E-3</c:v>
                </c:pt>
                <c:pt idx="91">
                  <c:v>8.0191663670959798E-3</c:v>
                </c:pt>
                <c:pt idx="92">
                  <c:v>7.486373281787243E-3</c:v>
                </c:pt>
                <c:pt idx="93">
                  <c:v>6.9715283222680146E-3</c:v>
                </c:pt>
                <c:pt idx="94">
                  <c:v>6.4758797832945867E-3</c:v>
                </c:pt>
                <c:pt idx="95">
                  <c:v>6.0004500348492789E-3</c:v>
                </c:pt>
                <c:pt idx="96">
                  <c:v>5.5460417339727773E-3</c:v>
                </c:pt>
                <c:pt idx="97">
                  <c:v>5.1132462281989017E-3</c:v>
                </c:pt>
                <c:pt idx="98">
                  <c:v>4.7024538688443468E-3</c:v>
                </c:pt>
                <c:pt idx="99">
                  <c:v>4.3138659413255757E-3</c:v>
                </c:pt>
                <c:pt idx="100">
                  <c:v>3.9475079150447069E-3</c:v>
                </c:pt>
                <c:pt idx="101">
                  <c:v>3.6032437168108996E-3</c:v>
                </c:pt>
                <c:pt idx="102">
                  <c:v>3.2807907387338302E-3</c:v>
                </c:pt>
                <c:pt idx="103">
                  <c:v>2.9797353034408036E-3</c:v>
                </c:pt>
                <c:pt idx="104">
                  <c:v>2.6995483256594031E-3</c:v>
                </c:pt>
                <c:pt idx="105">
                  <c:v>2.439600928959138E-3</c:v>
                </c:pt>
                <c:pt idx="106">
                  <c:v>2.1991797990213598E-3</c:v>
                </c:pt>
                <c:pt idx="107">
                  <c:v>1.9775020794685111E-3</c:v>
                </c:pt>
                <c:pt idx="108">
                  <c:v>1.773729642311571E-3</c:v>
                </c:pt>
                <c:pt idx="109">
                  <c:v>1.5869825917833708E-3</c:v>
                </c:pt>
                <c:pt idx="110">
                  <c:v>1.4163518870800593E-3</c:v>
                </c:pt>
                <c:pt idx="111">
                  <c:v>1.2609109957597191E-3</c:v>
                </c:pt>
                <c:pt idx="112">
                  <c:v>1.1197265147421451E-3</c:v>
                </c:pt>
                <c:pt idx="113">
                  <c:v>9.918677195897656E-4</c:v>
                </c:pt>
                <c:pt idx="114">
                  <c:v>8.7641502467842702E-4</c:v>
                </c:pt>
                <c:pt idx="115">
                  <c:v>7.7246735671975876E-4</c:v>
                </c:pt>
                <c:pt idx="116">
                  <c:v>6.7914846168428062E-4</c:v>
                </c:pt>
                <c:pt idx="117">
                  <c:v>5.9561218038025894E-4</c:v>
                </c:pt>
                <c:pt idx="118">
                  <c:v>5.2104674072112956E-4</c:v>
                </c:pt>
                <c:pt idx="119">
                  <c:v>4.5467812507955259E-4</c:v>
                </c:pt>
                <c:pt idx="120">
                  <c:v>3.9577257914899847E-4</c:v>
                </c:pt>
                <c:pt idx="121">
                  <c:v>3.4363833453069856E-4</c:v>
                </c:pt>
                <c:pt idx="122">
                  <c:v>2.9762662098879267E-4</c:v>
                </c:pt>
                <c:pt idx="123">
                  <c:v>2.5713204615269698E-4</c:v>
                </c:pt>
                <c:pt idx="124">
                  <c:v>2.2159242059690038E-4</c:v>
                </c:pt>
                <c:pt idx="125">
                  <c:v>1.9048810491109053E-4</c:v>
                </c:pt>
                <c:pt idx="126">
                  <c:v>1.6334095280999593E-4</c:v>
                </c:pt>
                <c:pt idx="127">
                  <c:v>1.3971292074397234E-4</c:v>
                </c:pt>
                <c:pt idx="128">
                  <c:v>1.1920441007324202E-4</c:v>
                </c:pt>
                <c:pt idx="129">
                  <c:v>1.0145240286498842E-4</c:v>
                </c:pt>
                <c:pt idx="130">
                  <c:v>8.6128446952684051E-5</c:v>
                </c:pt>
                <c:pt idx="131">
                  <c:v>7.2936540233337294E-5</c:v>
                </c:pt>
                <c:pt idx="132">
                  <c:v>6.1610958423650991E-5</c:v>
                </c:pt>
                <c:pt idx="133">
                  <c:v>5.1914064783070521E-5</c:v>
                </c:pt>
                <c:pt idx="134">
                  <c:v>4.3634134752288005E-5</c:v>
                </c:pt>
                <c:pt idx="135">
                  <c:v>3.6583223141515545E-5</c:v>
                </c:pt>
                <c:pt idx="136">
                  <c:v>3.0595096505688594E-5</c:v>
                </c:pt>
                <c:pt idx="137">
                  <c:v>2.5523248717209279E-5</c:v>
                </c:pt>
                <c:pt idx="138">
                  <c:v>2.1239013527537571E-5</c:v>
                </c:pt>
                <c:pt idx="139">
                  <c:v>1.7629784118372273E-5</c:v>
                </c:pt>
                <c:pt idx="140">
                  <c:v>1.4597346289573013E-5</c:v>
                </c:pt>
                <c:pt idx="141">
                  <c:v>1.2056329011299661E-5</c:v>
                </c:pt>
                <c:pt idx="142">
                  <c:v>9.9327735696386359E-6</c:v>
                </c:pt>
                <c:pt idx="143">
                  <c:v>8.1628204383121001E-6</c:v>
                </c:pt>
                <c:pt idx="144">
                  <c:v>6.6915112882442679E-6</c:v>
                </c:pt>
                <c:pt idx="145">
                  <c:v>5.4717021719900273E-6</c:v>
                </c:pt>
                <c:pt idx="146">
                  <c:v>4.4630828588566459E-6</c:v>
                </c:pt>
                <c:pt idx="147">
                  <c:v>3.6312965151126169E-6</c:v>
                </c:pt>
                <c:pt idx="148">
                  <c:v>2.9471533878269929E-6</c:v>
                </c:pt>
                <c:pt idx="149">
                  <c:v>2.3859318270602476E-6</c:v>
                </c:pt>
                <c:pt idx="150">
                  <c:v>1.9267598371043564E-6</c:v>
                </c:pt>
                <c:pt idx="151">
                  <c:v>1.5520703528925133E-6</c:v>
                </c:pt>
                <c:pt idx="152">
                  <c:v>1.2471235645026766E-6</c:v>
                </c:pt>
                <c:pt idx="153">
                  <c:v>9.9958983534613938E-7</c:v>
                </c:pt>
                <c:pt idx="154">
                  <c:v>7.9918705534527388E-7</c:v>
                </c:pt>
                <c:pt idx="155">
                  <c:v>6.3736661909167328E-7</c:v>
                </c:pt>
                <c:pt idx="156">
                  <c:v>5.0704260327433802E-7</c:v>
                </c:pt>
                <c:pt idx="157">
                  <c:v>4.0235912282461474E-7</c:v>
                </c:pt>
                <c:pt idx="158">
                  <c:v>3.1849125894335446E-7</c:v>
                </c:pt>
                <c:pt idx="159">
                  <c:v>2.514753644296223E-7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89128"/>
        <c:axId val="503390304"/>
      </c:lineChart>
      <c:catAx>
        <c:axId val="503389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90304"/>
        <c:crosses val="autoZero"/>
        <c:auto val="1"/>
        <c:lblAlgn val="ctr"/>
        <c:lblOffset val="100"/>
        <c:noMultiLvlLbl val="0"/>
      </c:catAx>
      <c:valAx>
        <c:axId val="503390304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389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1.1920441007324202E-4</c:v>
                </c:pt>
                <c:pt idx="1">
                  <c:v>1.3971292074397234E-4</c:v>
                </c:pt>
                <c:pt idx="2">
                  <c:v>1.6334095280999593E-4</c:v>
                </c:pt>
                <c:pt idx="3">
                  <c:v>1.9048810491109053E-4</c:v>
                </c:pt>
                <c:pt idx="4">
                  <c:v>2.2159242059690038E-4</c:v>
                </c:pt>
                <c:pt idx="5">
                  <c:v>2.5713204615269698E-4</c:v>
                </c:pt>
                <c:pt idx="6">
                  <c:v>2.9762662098879267E-4</c:v>
                </c:pt>
                <c:pt idx="7">
                  <c:v>3.4363833453069856E-4</c:v>
                </c:pt>
                <c:pt idx="8">
                  <c:v>3.9577257914899847E-4</c:v>
                </c:pt>
                <c:pt idx="9">
                  <c:v>4.5467812507955259E-4</c:v>
                </c:pt>
                <c:pt idx="10">
                  <c:v>5.2104674072112956E-4</c:v>
                </c:pt>
                <c:pt idx="11">
                  <c:v>5.9561218038025894E-4</c:v>
                </c:pt>
                <c:pt idx="12">
                  <c:v>6.7914846168428062E-4</c:v>
                </c:pt>
                <c:pt idx="13">
                  <c:v>7.7246735671975876E-4</c:v>
                </c:pt>
                <c:pt idx="14">
                  <c:v>8.7641502467842702E-4</c:v>
                </c:pt>
                <c:pt idx="15">
                  <c:v>9.918677195897656E-4</c:v>
                </c:pt>
                <c:pt idx="16">
                  <c:v>1.1197265147421451E-3</c:v>
                </c:pt>
                <c:pt idx="17">
                  <c:v>1.2609109957597191E-3</c:v>
                </c:pt>
                <c:pt idx="18">
                  <c:v>1.4163518870800593E-3</c:v>
                </c:pt>
                <c:pt idx="19">
                  <c:v>1.5869825917833708E-3</c:v>
                </c:pt>
                <c:pt idx="20">
                  <c:v>1.773729642311571E-3</c:v>
                </c:pt>
                <c:pt idx="21">
                  <c:v>1.9775020794685111E-3</c:v>
                </c:pt>
                <c:pt idx="22">
                  <c:v>2.1991797990213598E-3</c:v>
                </c:pt>
                <c:pt idx="23">
                  <c:v>2.439600928959138E-3</c:v>
                </c:pt>
                <c:pt idx="24">
                  <c:v>2.6995483256594031E-3</c:v>
                </c:pt>
                <c:pt idx="25">
                  <c:v>2.9797353034408036E-3</c:v>
                </c:pt>
                <c:pt idx="26">
                  <c:v>3.2807907387338302E-3</c:v>
                </c:pt>
                <c:pt idx="27">
                  <c:v>3.6032437168108996E-3</c:v>
                </c:pt>
                <c:pt idx="28">
                  <c:v>3.9475079150447069E-3</c:v>
                </c:pt>
                <c:pt idx="29">
                  <c:v>4.3138659413255757E-3</c:v>
                </c:pt>
                <c:pt idx="30">
                  <c:v>4.7024538688443468E-3</c:v>
                </c:pt>
                <c:pt idx="31">
                  <c:v>5.1132462281989017E-3</c:v>
                </c:pt>
                <c:pt idx="32">
                  <c:v>5.5460417339727773E-3</c:v>
                </c:pt>
                <c:pt idx="33">
                  <c:v>6.0004500348492789E-3</c:v>
                </c:pt>
                <c:pt idx="34">
                  <c:v>6.4758797832945867E-3</c:v>
                </c:pt>
                <c:pt idx="35">
                  <c:v>6.9715283222680146E-3</c:v>
                </c:pt>
                <c:pt idx="36">
                  <c:v>7.486373281787243E-3</c:v>
                </c:pt>
                <c:pt idx="37">
                  <c:v>8.0191663670959798E-3</c:v>
                </c:pt>
                <c:pt idx="38">
                  <c:v>8.5684296023903674E-3</c:v>
                </c:pt>
                <c:pt idx="39">
                  <c:v>9.132454269451095E-3</c:v>
                </c:pt>
                <c:pt idx="40">
                  <c:v>9.709302749160648E-3</c:v>
                </c:pt>
                <c:pt idx="41">
                  <c:v>1.0296813435998739E-2</c:v>
                </c:pt>
                <c:pt idx="42">
                  <c:v>1.0892608851627527E-2</c:v>
                </c:pt>
                <c:pt idx="43">
                  <c:v>1.1494107034211651E-2</c:v>
                </c:pt>
                <c:pt idx="44">
                  <c:v>1.2098536225957168E-2</c:v>
                </c:pt>
                <c:pt idx="45">
                  <c:v>1.270295282345945E-2</c:v>
                </c:pt>
                <c:pt idx="46">
                  <c:v>1.3304262494937741E-2</c:v>
                </c:pt>
                <c:pt idx="47">
                  <c:v>1.3899244306549824E-2</c:v>
                </c:pt>
                <c:pt idx="48">
                  <c:v>1.4484577638074137E-2</c:v>
                </c:pt>
                <c:pt idx="49">
                  <c:v>1.505687160774022E-2</c:v>
                </c:pt>
                <c:pt idx="50">
                  <c:v>1.5612696668338064E-2</c:v>
                </c:pt>
                <c:pt idx="51">
                  <c:v>1.6148617983395716E-2</c:v>
                </c:pt>
                <c:pt idx="52">
                  <c:v>1.6661230144589981E-2</c:v>
                </c:pt>
                <c:pt idx="53">
                  <c:v>1.7147192750969195E-2</c:v>
                </c:pt>
                <c:pt idx="54">
                  <c:v>1.7603266338214976E-2</c:v>
                </c:pt>
                <c:pt idx="55">
                  <c:v>1.80263481230824E-2</c:v>
                </c:pt>
                <c:pt idx="56">
                  <c:v>1.8413507015166166E-2</c:v>
                </c:pt>
                <c:pt idx="57">
                  <c:v>1.8762017345846895E-2</c:v>
                </c:pt>
                <c:pt idx="58">
                  <c:v>1.9069390773026204E-2</c:v>
                </c:pt>
                <c:pt idx="59">
                  <c:v>1.933340584014246E-2</c:v>
                </c:pt>
                <c:pt idx="60">
                  <c:v>1.9552134698772795E-2</c:v>
                </c:pt>
                <c:pt idx="61">
                  <c:v>1.9723966545394447E-2</c:v>
                </c:pt>
                <c:pt idx="62">
                  <c:v>1.9847627373850589E-2</c:v>
                </c:pt>
                <c:pt idx="63">
                  <c:v>1.9922195704738202E-2</c:v>
                </c:pt>
                <c:pt idx="64">
                  <c:v>1.9947114020071637E-2</c:v>
                </c:pt>
                <c:pt idx="65">
                  <c:v>1.9922195704738202E-2</c:v>
                </c:pt>
                <c:pt idx="66">
                  <c:v>1.9847627373850589E-2</c:v>
                </c:pt>
                <c:pt idx="67">
                  <c:v>1.9723966545394447E-2</c:v>
                </c:pt>
                <c:pt idx="68">
                  <c:v>1.9552134698772795E-2</c:v>
                </c:pt>
                <c:pt idx="69">
                  <c:v>1.933340584014246E-2</c:v>
                </c:pt>
                <c:pt idx="70">
                  <c:v>1.9069390773026204E-2</c:v>
                </c:pt>
                <c:pt idx="71">
                  <c:v>1.8762017345846895E-2</c:v>
                </c:pt>
                <c:pt idx="72">
                  <c:v>1.8413507015166166E-2</c:v>
                </c:pt>
                <c:pt idx="73">
                  <c:v>1.80263481230824E-2</c:v>
                </c:pt>
                <c:pt idx="74">
                  <c:v>1.7603266338214976E-2</c:v>
                </c:pt>
                <c:pt idx="75">
                  <c:v>1.7147192750969195E-2</c:v>
                </c:pt>
                <c:pt idx="76">
                  <c:v>1.6661230144589981E-2</c:v>
                </c:pt>
                <c:pt idx="77">
                  <c:v>1.6148617983395716E-2</c:v>
                </c:pt>
                <c:pt idx="78">
                  <c:v>1.5612696668338064E-2</c:v>
                </c:pt>
                <c:pt idx="79">
                  <c:v>1.505687160774022E-2</c:v>
                </c:pt>
                <c:pt idx="80">
                  <c:v>1.4484577638074137E-2</c:v>
                </c:pt>
                <c:pt idx="81">
                  <c:v>1.3899244306549824E-2</c:v>
                </c:pt>
                <c:pt idx="82">
                  <c:v>1.3304262494937741E-2</c:v>
                </c:pt>
                <c:pt idx="83">
                  <c:v>1.270295282345945E-2</c:v>
                </c:pt>
                <c:pt idx="84">
                  <c:v>1.2098536225957168E-2</c:v>
                </c:pt>
                <c:pt idx="85">
                  <c:v>1.1494107034211651E-2</c:v>
                </c:pt>
                <c:pt idx="86">
                  <c:v>1.0892608851627527E-2</c:v>
                </c:pt>
                <c:pt idx="87">
                  <c:v>1.0296813435998739E-2</c:v>
                </c:pt>
                <c:pt idx="88">
                  <c:v>9.709302749160648E-3</c:v>
                </c:pt>
                <c:pt idx="89">
                  <c:v>9.132454269451095E-3</c:v>
                </c:pt>
                <c:pt idx="90">
                  <c:v>8.5684296023903674E-3</c:v>
                </c:pt>
                <c:pt idx="91">
                  <c:v>8.0191663670959798E-3</c:v>
                </c:pt>
                <c:pt idx="92">
                  <c:v>7.486373281787243E-3</c:v>
                </c:pt>
                <c:pt idx="93">
                  <c:v>6.9715283222680146E-3</c:v>
                </c:pt>
                <c:pt idx="94">
                  <c:v>6.4758797832945867E-3</c:v>
                </c:pt>
                <c:pt idx="95">
                  <c:v>6.0004500348492789E-3</c:v>
                </c:pt>
                <c:pt idx="96">
                  <c:v>5.5460417339727773E-3</c:v>
                </c:pt>
                <c:pt idx="97">
                  <c:v>5.1132462281989017E-3</c:v>
                </c:pt>
                <c:pt idx="98">
                  <c:v>4.7024538688443468E-3</c:v>
                </c:pt>
                <c:pt idx="99">
                  <c:v>4.3138659413255757E-3</c:v>
                </c:pt>
                <c:pt idx="100">
                  <c:v>3.9475079150447069E-3</c:v>
                </c:pt>
                <c:pt idx="101">
                  <c:v>3.6032437168108996E-3</c:v>
                </c:pt>
                <c:pt idx="102">
                  <c:v>3.2807907387338302E-3</c:v>
                </c:pt>
                <c:pt idx="103">
                  <c:v>2.9797353034408036E-3</c:v>
                </c:pt>
                <c:pt idx="104">
                  <c:v>2.6995483256594031E-3</c:v>
                </c:pt>
                <c:pt idx="105">
                  <c:v>2.439600928959138E-3</c:v>
                </c:pt>
                <c:pt idx="106">
                  <c:v>2.1991797990213598E-3</c:v>
                </c:pt>
                <c:pt idx="107">
                  <c:v>1.9775020794685111E-3</c:v>
                </c:pt>
                <c:pt idx="108">
                  <c:v>1.773729642311571E-3</c:v>
                </c:pt>
                <c:pt idx="109">
                  <c:v>1.5869825917833708E-3</c:v>
                </c:pt>
                <c:pt idx="110">
                  <c:v>1.4163518870800593E-3</c:v>
                </c:pt>
                <c:pt idx="111">
                  <c:v>1.2609109957597191E-3</c:v>
                </c:pt>
                <c:pt idx="112">
                  <c:v>1.1197265147421451E-3</c:v>
                </c:pt>
                <c:pt idx="113">
                  <c:v>9.918677195897656E-4</c:v>
                </c:pt>
                <c:pt idx="114">
                  <c:v>8.7641502467842702E-4</c:v>
                </c:pt>
                <c:pt idx="115">
                  <c:v>7.7246735671975876E-4</c:v>
                </c:pt>
                <c:pt idx="116">
                  <c:v>6.7914846168428062E-4</c:v>
                </c:pt>
                <c:pt idx="117">
                  <c:v>5.9561218038025894E-4</c:v>
                </c:pt>
                <c:pt idx="118">
                  <c:v>5.2104674072112956E-4</c:v>
                </c:pt>
                <c:pt idx="119">
                  <c:v>4.5467812507955259E-4</c:v>
                </c:pt>
                <c:pt idx="120">
                  <c:v>3.9577257914899847E-4</c:v>
                </c:pt>
                <c:pt idx="121">
                  <c:v>3.4363833453069856E-4</c:v>
                </c:pt>
                <c:pt idx="122">
                  <c:v>2.9762662098879267E-4</c:v>
                </c:pt>
                <c:pt idx="123">
                  <c:v>2.5713204615269698E-4</c:v>
                </c:pt>
                <c:pt idx="124">
                  <c:v>2.2159242059690038E-4</c:v>
                </c:pt>
                <c:pt idx="125">
                  <c:v>1.9048810491109053E-4</c:v>
                </c:pt>
                <c:pt idx="126">
                  <c:v>1.6334095280999593E-4</c:v>
                </c:pt>
                <c:pt idx="127">
                  <c:v>1.3971292074397234E-4</c:v>
                </c:pt>
                <c:pt idx="128">
                  <c:v>1.1920441007324202E-4</c:v>
                </c:pt>
                <c:pt idx="129">
                  <c:v>1.0145240286498842E-4</c:v>
                </c:pt>
                <c:pt idx="130">
                  <c:v>8.6128446952684051E-5</c:v>
                </c:pt>
                <c:pt idx="131">
                  <c:v>7.2936540233337294E-5</c:v>
                </c:pt>
                <c:pt idx="132">
                  <c:v>6.1610958423650991E-5</c:v>
                </c:pt>
                <c:pt idx="133">
                  <c:v>5.1914064783070521E-5</c:v>
                </c:pt>
                <c:pt idx="134">
                  <c:v>4.3634134752288005E-5</c:v>
                </c:pt>
                <c:pt idx="135">
                  <c:v>3.6583223141515545E-5</c:v>
                </c:pt>
                <c:pt idx="136">
                  <c:v>3.0595096505688594E-5</c:v>
                </c:pt>
                <c:pt idx="137">
                  <c:v>2.5523248717209279E-5</c:v>
                </c:pt>
                <c:pt idx="138">
                  <c:v>2.1239013527537571E-5</c:v>
                </c:pt>
                <c:pt idx="139">
                  <c:v>1.7629784118372273E-5</c:v>
                </c:pt>
                <c:pt idx="140">
                  <c:v>1.4597346289573013E-5</c:v>
                </c:pt>
                <c:pt idx="141">
                  <c:v>1.2056329011299661E-5</c:v>
                </c:pt>
                <c:pt idx="142">
                  <c:v>9.9327735696386359E-6</c:v>
                </c:pt>
                <c:pt idx="143">
                  <c:v>8.1628204383121001E-6</c:v>
                </c:pt>
                <c:pt idx="144">
                  <c:v>6.6915112882442679E-6</c:v>
                </c:pt>
                <c:pt idx="145">
                  <c:v>5.4717021719900273E-6</c:v>
                </c:pt>
                <c:pt idx="146">
                  <c:v>4.4630828588566459E-6</c:v>
                </c:pt>
                <c:pt idx="147">
                  <c:v>3.6312965151126169E-6</c:v>
                </c:pt>
                <c:pt idx="148">
                  <c:v>2.9471533878269929E-6</c:v>
                </c:pt>
                <c:pt idx="149">
                  <c:v>2.3859318270602476E-6</c:v>
                </c:pt>
                <c:pt idx="150">
                  <c:v>1.9267598371043564E-6</c:v>
                </c:pt>
                <c:pt idx="151">
                  <c:v>1.5520703528925133E-6</c:v>
                </c:pt>
                <c:pt idx="152">
                  <c:v>1.2471235645026766E-6</c:v>
                </c:pt>
                <c:pt idx="153">
                  <c:v>9.9958983534613938E-7</c:v>
                </c:pt>
                <c:pt idx="154">
                  <c:v>7.9918705534527388E-7</c:v>
                </c:pt>
                <c:pt idx="155">
                  <c:v>6.3736661909167328E-7</c:v>
                </c:pt>
                <c:pt idx="156">
                  <c:v>5.0704260327433802E-7</c:v>
                </c:pt>
                <c:pt idx="157">
                  <c:v>4.0235912282461474E-7</c:v>
                </c:pt>
                <c:pt idx="158">
                  <c:v>3.1849125894335446E-7</c:v>
                </c:pt>
                <c:pt idx="159">
                  <c:v>2.514753644296223E-7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409512"/>
        <c:axId val="503407944"/>
      </c:lineChart>
      <c:catAx>
        <c:axId val="503409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407944"/>
        <c:crosses val="autoZero"/>
        <c:auto val="1"/>
        <c:lblAlgn val="ctr"/>
        <c:lblOffset val="100"/>
        <c:noMultiLvlLbl val="0"/>
      </c:catAx>
      <c:valAx>
        <c:axId val="503407944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409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1.1920441007324202E-4</c:v>
                </c:pt>
                <c:pt idx="1">
                  <c:v>1.3971292074397234E-4</c:v>
                </c:pt>
                <c:pt idx="2">
                  <c:v>1.6334095280999593E-4</c:v>
                </c:pt>
                <c:pt idx="3">
                  <c:v>1.9048810491109053E-4</c:v>
                </c:pt>
                <c:pt idx="4">
                  <c:v>2.2159242059690038E-4</c:v>
                </c:pt>
                <c:pt idx="5">
                  <c:v>2.5713204615269698E-4</c:v>
                </c:pt>
                <c:pt idx="6">
                  <c:v>2.9762662098879267E-4</c:v>
                </c:pt>
                <c:pt idx="7">
                  <c:v>3.4363833453069856E-4</c:v>
                </c:pt>
                <c:pt idx="8">
                  <c:v>3.9577257914899847E-4</c:v>
                </c:pt>
                <c:pt idx="9">
                  <c:v>4.5467812507955259E-4</c:v>
                </c:pt>
                <c:pt idx="10">
                  <c:v>5.2104674072112956E-4</c:v>
                </c:pt>
                <c:pt idx="11">
                  <c:v>5.9561218038025894E-4</c:v>
                </c:pt>
                <c:pt idx="12">
                  <c:v>6.7914846168428062E-4</c:v>
                </c:pt>
                <c:pt idx="13">
                  <c:v>7.7246735671975876E-4</c:v>
                </c:pt>
                <c:pt idx="14">
                  <c:v>8.7641502467842702E-4</c:v>
                </c:pt>
                <c:pt idx="15">
                  <c:v>9.918677195897656E-4</c:v>
                </c:pt>
                <c:pt idx="16">
                  <c:v>1.1197265147421451E-3</c:v>
                </c:pt>
                <c:pt idx="17">
                  <c:v>1.2609109957597191E-3</c:v>
                </c:pt>
                <c:pt idx="18">
                  <c:v>1.4163518870800593E-3</c:v>
                </c:pt>
                <c:pt idx="19">
                  <c:v>1.5869825917833708E-3</c:v>
                </c:pt>
                <c:pt idx="20">
                  <c:v>1.773729642311571E-3</c:v>
                </c:pt>
                <c:pt idx="21">
                  <c:v>1.9775020794685111E-3</c:v>
                </c:pt>
                <c:pt idx="22">
                  <c:v>2.1991797990213598E-3</c:v>
                </c:pt>
                <c:pt idx="23">
                  <c:v>2.439600928959138E-3</c:v>
                </c:pt>
                <c:pt idx="24">
                  <c:v>2.6995483256594031E-3</c:v>
                </c:pt>
                <c:pt idx="25">
                  <c:v>2.9797353034408036E-3</c:v>
                </c:pt>
                <c:pt idx="26">
                  <c:v>3.2807907387338302E-3</c:v>
                </c:pt>
                <c:pt idx="27">
                  <c:v>3.6032437168108996E-3</c:v>
                </c:pt>
                <c:pt idx="28">
                  <c:v>3.9475079150447069E-3</c:v>
                </c:pt>
                <c:pt idx="29">
                  <c:v>4.3138659413255757E-3</c:v>
                </c:pt>
                <c:pt idx="30">
                  <c:v>4.7024538688443468E-3</c:v>
                </c:pt>
                <c:pt idx="31">
                  <c:v>5.1132462281989017E-3</c:v>
                </c:pt>
                <c:pt idx="32">
                  <c:v>5.5460417339727773E-3</c:v>
                </c:pt>
                <c:pt idx="33">
                  <c:v>6.0004500348492789E-3</c:v>
                </c:pt>
                <c:pt idx="34">
                  <c:v>6.4758797832945867E-3</c:v>
                </c:pt>
                <c:pt idx="35">
                  <c:v>6.9715283222680146E-3</c:v>
                </c:pt>
                <c:pt idx="36">
                  <c:v>7.486373281787243E-3</c:v>
                </c:pt>
                <c:pt idx="37">
                  <c:v>8.0191663670959798E-3</c:v>
                </c:pt>
                <c:pt idx="38">
                  <c:v>8.5684296023903674E-3</c:v>
                </c:pt>
                <c:pt idx="39">
                  <c:v>9.132454269451095E-3</c:v>
                </c:pt>
                <c:pt idx="40">
                  <c:v>9.709302749160648E-3</c:v>
                </c:pt>
                <c:pt idx="41">
                  <c:v>1.0296813435998739E-2</c:v>
                </c:pt>
                <c:pt idx="42">
                  <c:v>1.0892608851627527E-2</c:v>
                </c:pt>
                <c:pt idx="43">
                  <c:v>1.1494107034211651E-2</c:v>
                </c:pt>
                <c:pt idx="44">
                  <c:v>1.2098536225957168E-2</c:v>
                </c:pt>
                <c:pt idx="45">
                  <c:v>1.270295282345945E-2</c:v>
                </c:pt>
                <c:pt idx="46">
                  <c:v>1.3304262494937741E-2</c:v>
                </c:pt>
                <c:pt idx="47">
                  <c:v>1.3899244306549824E-2</c:v>
                </c:pt>
                <c:pt idx="48">
                  <c:v>1.4484577638074137E-2</c:v>
                </c:pt>
                <c:pt idx="49">
                  <c:v>1.505687160774022E-2</c:v>
                </c:pt>
                <c:pt idx="50">
                  <c:v>1.5612696668338064E-2</c:v>
                </c:pt>
                <c:pt idx="51">
                  <c:v>1.6148617983395716E-2</c:v>
                </c:pt>
                <c:pt idx="52">
                  <c:v>1.6661230144589981E-2</c:v>
                </c:pt>
                <c:pt idx="53">
                  <c:v>1.7147192750969195E-2</c:v>
                </c:pt>
                <c:pt idx="54">
                  <c:v>1.7603266338214976E-2</c:v>
                </c:pt>
                <c:pt idx="55">
                  <c:v>1.80263481230824E-2</c:v>
                </c:pt>
                <c:pt idx="56">
                  <c:v>1.8413507015166166E-2</c:v>
                </c:pt>
                <c:pt idx="57">
                  <c:v>1.8762017345846895E-2</c:v>
                </c:pt>
                <c:pt idx="58">
                  <c:v>1.9069390773026204E-2</c:v>
                </c:pt>
                <c:pt idx="59">
                  <c:v>1.933340584014246E-2</c:v>
                </c:pt>
                <c:pt idx="60">
                  <c:v>1.9552134698772795E-2</c:v>
                </c:pt>
                <c:pt idx="61">
                  <c:v>1.9723966545394447E-2</c:v>
                </c:pt>
                <c:pt idx="62">
                  <c:v>1.9847627373850589E-2</c:v>
                </c:pt>
                <c:pt idx="63">
                  <c:v>1.9922195704738202E-2</c:v>
                </c:pt>
                <c:pt idx="64">
                  <c:v>1.9947114020071637E-2</c:v>
                </c:pt>
                <c:pt idx="65">
                  <c:v>1.9922195704738202E-2</c:v>
                </c:pt>
                <c:pt idx="66">
                  <c:v>1.9847627373850589E-2</c:v>
                </c:pt>
                <c:pt idx="67">
                  <c:v>1.9723966545394447E-2</c:v>
                </c:pt>
                <c:pt idx="68">
                  <c:v>1.9552134698772795E-2</c:v>
                </c:pt>
                <c:pt idx="69">
                  <c:v>1.933340584014246E-2</c:v>
                </c:pt>
                <c:pt idx="70">
                  <c:v>1.9069390773026204E-2</c:v>
                </c:pt>
                <c:pt idx="71">
                  <c:v>1.8762017345846895E-2</c:v>
                </c:pt>
                <c:pt idx="72">
                  <c:v>1.8413507015166166E-2</c:v>
                </c:pt>
                <c:pt idx="73">
                  <c:v>1.80263481230824E-2</c:v>
                </c:pt>
                <c:pt idx="74">
                  <c:v>1.7603266338214976E-2</c:v>
                </c:pt>
                <c:pt idx="75">
                  <c:v>1.7147192750969195E-2</c:v>
                </c:pt>
                <c:pt idx="76">
                  <c:v>1.6661230144589981E-2</c:v>
                </c:pt>
                <c:pt idx="77">
                  <c:v>1.6148617983395716E-2</c:v>
                </c:pt>
                <c:pt idx="78">
                  <c:v>1.5612696668338064E-2</c:v>
                </c:pt>
                <c:pt idx="79">
                  <c:v>1.505687160774022E-2</c:v>
                </c:pt>
                <c:pt idx="80">
                  <c:v>1.4484577638074137E-2</c:v>
                </c:pt>
                <c:pt idx="81">
                  <c:v>1.3899244306549824E-2</c:v>
                </c:pt>
                <c:pt idx="82">
                  <c:v>1.3304262494937741E-2</c:v>
                </c:pt>
                <c:pt idx="83">
                  <c:v>1.270295282345945E-2</c:v>
                </c:pt>
                <c:pt idx="84">
                  <c:v>1.2098536225957168E-2</c:v>
                </c:pt>
                <c:pt idx="85">
                  <c:v>1.1494107034211651E-2</c:v>
                </c:pt>
                <c:pt idx="86">
                  <c:v>1.0892608851627527E-2</c:v>
                </c:pt>
                <c:pt idx="87">
                  <c:v>1.0296813435998739E-2</c:v>
                </c:pt>
                <c:pt idx="88">
                  <c:v>9.709302749160648E-3</c:v>
                </c:pt>
                <c:pt idx="89">
                  <c:v>9.132454269451095E-3</c:v>
                </c:pt>
                <c:pt idx="90">
                  <c:v>8.5684296023903674E-3</c:v>
                </c:pt>
                <c:pt idx="91">
                  <c:v>8.0191663670959798E-3</c:v>
                </c:pt>
                <c:pt idx="92">
                  <c:v>7.486373281787243E-3</c:v>
                </c:pt>
                <c:pt idx="93">
                  <c:v>6.9715283222680146E-3</c:v>
                </c:pt>
                <c:pt idx="94">
                  <c:v>6.4758797832945867E-3</c:v>
                </c:pt>
                <c:pt idx="95">
                  <c:v>6.0004500348492789E-3</c:v>
                </c:pt>
                <c:pt idx="96">
                  <c:v>5.5460417339727773E-3</c:v>
                </c:pt>
                <c:pt idx="97">
                  <c:v>5.1132462281989017E-3</c:v>
                </c:pt>
                <c:pt idx="98">
                  <c:v>4.7024538688443468E-3</c:v>
                </c:pt>
                <c:pt idx="99">
                  <c:v>4.3138659413255757E-3</c:v>
                </c:pt>
                <c:pt idx="100">
                  <c:v>3.9475079150447069E-3</c:v>
                </c:pt>
                <c:pt idx="101">
                  <c:v>3.6032437168108996E-3</c:v>
                </c:pt>
                <c:pt idx="102">
                  <c:v>3.2807907387338302E-3</c:v>
                </c:pt>
                <c:pt idx="103">
                  <c:v>2.9797353034408036E-3</c:v>
                </c:pt>
                <c:pt idx="104">
                  <c:v>2.6995483256594031E-3</c:v>
                </c:pt>
                <c:pt idx="105">
                  <c:v>2.439600928959138E-3</c:v>
                </c:pt>
                <c:pt idx="106">
                  <c:v>2.1991797990213598E-3</c:v>
                </c:pt>
                <c:pt idx="107">
                  <c:v>1.9775020794685111E-3</c:v>
                </c:pt>
                <c:pt idx="108">
                  <c:v>1.773729642311571E-3</c:v>
                </c:pt>
                <c:pt idx="109">
                  <c:v>1.5869825917833708E-3</c:v>
                </c:pt>
                <c:pt idx="110">
                  <c:v>1.4163518870800593E-3</c:v>
                </c:pt>
                <c:pt idx="111">
                  <c:v>1.2609109957597191E-3</c:v>
                </c:pt>
                <c:pt idx="112">
                  <c:v>1.1197265147421451E-3</c:v>
                </c:pt>
                <c:pt idx="113">
                  <c:v>9.918677195897656E-4</c:v>
                </c:pt>
                <c:pt idx="114">
                  <c:v>8.7641502467842702E-4</c:v>
                </c:pt>
                <c:pt idx="115">
                  <c:v>7.7246735671975876E-4</c:v>
                </c:pt>
                <c:pt idx="116">
                  <c:v>6.7914846168428062E-4</c:v>
                </c:pt>
                <c:pt idx="117">
                  <c:v>5.9561218038025894E-4</c:v>
                </c:pt>
                <c:pt idx="118">
                  <c:v>5.2104674072112956E-4</c:v>
                </c:pt>
                <c:pt idx="119">
                  <c:v>4.5467812507955259E-4</c:v>
                </c:pt>
                <c:pt idx="120">
                  <c:v>3.9577257914899847E-4</c:v>
                </c:pt>
                <c:pt idx="121">
                  <c:v>3.4363833453069856E-4</c:v>
                </c:pt>
                <c:pt idx="122">
                  <c:v>2.9762662098879267E-4</c:v>
                </c:pt>
                <c:pt idx="123">
                  <c:v>2.5713204615269698E-4</c:v>
                </c:pt>
                <c:pt idx="124">
                  <c:v>2.2159242059690038E-4</c:v>
                </c:pt>
                <c:pt idx="125">
                  <c:v>1.9048810491109053E-4</c:v>
                </c:pt>
                <c:pt idx="126">
                  <c:v>1.6334095280999593E-4</c:v>
                </c:pt>
                <c:pt idx="127">
                  <c:v>1.3971292074397234E-4</c:v>
                </c:pt>
                <c:pt idx="128">
                  <c:v>1.1920441007324202E-4</c:v>
                </c:pt>
                <c:pt idx="129">
                  <c:v>1.0145240286498842E-4</c:v>
                </c:pt>
                <c:pt idx="130">
                  <c:v>8.6128446952684051E-5</c:v>
                </c:pt>
                <c:pt idx="131">
                  <c:v>7.2936540233337294E-5</c:v>
                </c:pt>
                <c:pt idx="132">
                  <c:v>6.1610958423650991E-5</c:v>
                </c:pt>
                <c:pt idx="133">
                  <c:v>5.1914064783070521E-5</c:v>
                </c:pt>
                <c:pt idx="134">
                  <c:v>4.3634134752288005E-5</c:v>
                </c:pt>
                <c:pt idx="135">
                  <c:v>3.6583223141515545E-5</c:v>
                </c:pt>
                <c:pt idx="136">
                  <c:v>3.0595096505688594E-5</c:v>
                </c:pt>
                <c:pt idx="137">
                  <c:v>2.5523248717209279E-5</c:v>
                </c:pt>
                <c:pt idx="138">
                  <c:v>2.1239013527537571E-5</c:v>
                </c:pt>
                <c:pt idx="139">
                  <c:v>1.7629784118372273E-5</c:v>
                </c:pt>
                <c:pt idx="140">
                  <c:v>1.4597346289573013E-5</c:v>
                </c:pt>
                <c:pt idx="141">
                  <c:v>1.2056329011299661E-5</c:v>
                </c:pt>
                <c:pt idx="142">
                  <c:v>9.9327735696386359E-6</c:v>
                </c:pt>
                <c:pt idx="143">
                  <c:v>8.1628204383121001E-6</c:v>
                </c:pt>
                <c:pt idx="144">
                  <c:v>6.6915112882442679E-6</c:v>
                </c:pt>
                <c:pt idx="145">
                  <c:v>5.4717021719900273E-6</c:v>
                </c:pt>
                <c:pt idx="146">
                  <c:v>4.4630828588566459E-6</c:v>
                </c:pt>
                <c:pt idx="147">
                  <c:v>3.6312965151126169E-6</c:v>
                </c:pt>
                <c:pt idx="148">
                  <c:v>2.9471533878269929E-6</c:v>
                </c:pt>
                <c:pt idx="149">
                  <c:v>2.3859318270602476E-6</c:v>
                </c:pt>
                <c:pt idx="150">
                  <c:v>1.9267598371043564E-6</c:v>
                </c:pt>
                <c:pt idx="151">
                  <c:v>1.5520703528925133E-6</c:v>
                </c:pt>
                <c:pt idx="152">
                  <c:v>1.2471235645026766E-6</c:v>
                </c:pt>
                <c:pt idx="153">
                  <c:v>9.9958983534613938E-7</c:v>
                </c:pt>
                <c:pt idx="154">
                  <c:v>7.9918705534527388E-7</c:v>
                </c:pt>
                <c:pt idx="155">
                  <c:v>6.3736661909167328E-7</c:v>
                </c:pt>
                <c:pt idx="156">
                  <c:v>5.0704260327433802E-7</c:v>
                </c:pt>
                <c:pt idx="157">
                  <c:v>4.0235912282461474E-7</c:v>
                </c:pt>
                <c:pt idx="158">
                  <c:v>3.1849125894335446E-7</c:v>
                </c:pt>
                <c:pt idx="159">
                  <c:v>2.514753644296223E-7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408336"/>
        <c:axId val="503410296"/>
      </c:lineChart>
      <c:catAx>
        <c:axId val="5034083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410296"/>
        <c:crosses val="autoZero"/>
        <c:auto val="1"/>
        <c:lblAlgn val="ctr"/>
        <c:lblOffset val="100"/>
        <c:noMultiLvlLbl val="0"/>
      </c:catAx>
      <c:valAx>
        <c:axId val="503410296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40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1.1920441007324202E-4</c:v>
                </c:pt>
                <c:pt idx="1">
                  <c:v>1.3971292074397234E-4</c:v>
                </c:pt>
                <c:pt idx="2">
                  <c:v>1.6334095280999593E-4</c:v>
                </c:pt>
                <c:pt idx="3">
                  <c:v>1.9048810491109053E-4</c:v>
                </c:pt>
                <c:pt idx="4">
                  <c:v>2.2159242059690038E-4</c:v>
                </c:pt>
                <c:pt idx="5">
                  <c:v>2.5713204615269698E-4</c:v>
                </c:pt>
                <c:pt idx="6">
                  <c:v>2.9762662098879267E-4</c:v>
                </c:pt>
                <c:pt idx="7">
                  <c:v>3.4363833453069856E-4</c:v>
                </c:pt>
                <c:pt idx="8">
                  <c:v>3.9577257914899847E-4</c:v>
                </c:pt>
                <c:pt idx="9">
                  <c:v>4.5467812507955259E-4</c:v>
                </c:pt>
                <c:pt idx="10">
                  <c:v>5.2104674072112956E-4</c:v>
                </c:pt>
                <c:pt idx="11">
                  <c:v>5.9561218038025894E-4</c:v>
                </c:pt>
                <c:pt idx="12">
                  <c:v>6.7914846168428062E-4</c:v>
                </c:pt>
                <c:pt idx="13">
                  <c:v>7.7246735671975876E-4</c:v>
                </c:pt>
                <c:pt idx="14">
                  <c:v>8.7641502467842702E-4</c:v>
                </c:pt>
                <c:pt idx="15">
                  <c:v>9.918677195897656E-4</c:v>
                </c:pt>
                <c:pt idx="16">
                  <c:v>1.1197265147421451E-3</c:v>
                </c:pt>
                <c:pt idx="17">
                  <c:v>1.2609109957597191E-3</c:v>
                </c:pt>
                <c:pt idx="18">
                  <c:v>1.4163518870800593E-3</c:v>
                </c:pt>
                <c:pt idx="19">
                  <c:v>1.5869825917833708E-3</c:v>
                </c:pt>
                <c:pt idx="20">
                  <c:v>1.773729642311571E-3</c:v>
                </c:pt>
                <c:pt idx="21">
                  <c:v>1.9775020794685111E-3</c:v>
                </c:pt>
                <c:pt idx="22">
                  <c:v>2.1991797990213598E-3</c:v>
                </c:pt>
                <c:pt idx="23">
                  <c:v>2.439600928959138E-3</c:v>
                </c:pt>
                <c:pt idx="24">
                  <c:v>2.6995483256594031E-3</c:v>
                </c:pt>
                <c:pt idx="25">
                  <c:v>2.9797353034408036E-3</c:v>
                </c:pt>
                <c:pt idx="26">
                  <c:v>3.2807907387338302E-3</c:v>
                </c:pt>
                <c:pt idx="27">
                  <c:v>3.6032437168108996E-3</c:v>
                </c:pt>
                <c:pt idx="28">
                  <c:v>3.9475079150447069E-3</c:v>
                </c:pt>
                <c:pt idx="29">
                  <c:v>4.3138659413255757E-3</c:v>
                </c:pt>
                <c:pt idx="30">
                  <c:v>4.7024538688443468E-3</c:v>
                </c:pt>
                <c:pt idx="31">
                  <c:v>5.1132462281989017E-3</c:v>
                </c:pt>
                <c:pt idx="32">
                  <c:v>5.5460417339727773E-3</c:v>
                </c:pt>
                <c:pt idx="33">
                  <c:v>6.0004500348492789E-3</c:v>
                </c:pt>
                <c:pt idx="34">
                  <c:v>6.4758797832945867E-3</c:v>
                </c:pt>
                <c:pt idx="35">
                  <c:v>6.9715283222680146E-3</c:v>
                </c:pt>
                <c:pt idx="36">
                  <c:v>7.486373281787243E-3</c:v>
                </c:pt>
                <c:pt idx="37">
                  <c:v>8.0191663670959798E-3</c:v>
                </c:pt>
                <c:pt idx="38">
                  <c:v>8.5684296023903674E-3</c:v>
                </c:pt>
                <c:pt idx="39">
                  <c:v>9.132454269451095E-3</c:v>
                </c:pt>
                <c:pt idx="40">
                  <c:v>9.709302749160648E-3</c:v>
                </c:pt>
                <c:pt idx="41">
                  <c:v>1.0296813435998739E-2</c:v>
                </c:pt>
                <c:pt idx="42">
                  <c:v>1.0892608851627527E-2</c:v>
                </c:pt>
                <c:pt idx="43">
                  <c:v>1.1494107034211651E-2</c:v>
                </c:pt>
                <c:pt idx="44">
                  <c:v>1.2098536225957168E-2</c:v>
                </c:pt>
                <c:pt idx="45">
                  <c:v>1.270295282345945E-2</c:v>
                </c:pt>
                <c:pt idx="46">
                  <c:v>1.3304262494937741E-2</c:v>
                </c:pt>
                <c:pt idx="47">
                  <c:v>1.3899244306549824E-2</c:v>
                </c:pt>
                <c:pt idx="48">
                  <c:v>1.4484577638074137E-2</c:v>
                </c:pt>
                <c:pt idx="49">
                  <c:v>1.505687160774022E-2</c:v>
                </c:pt>
                <c:pt idx="50">
                  <c:v>1.5612696668338064E-2</c:v>
                </c:pt>
                <c:pt idx="51">
                  <c:v>1.6148617983395716E-2</c:v>
                </c:pt>
                <c:pt idx="52">
                  <c:v>1.6661230144589981E-2</c:v>
                </c:pt>
                <c:pt idx="53">
                  <c:v>1.7147192750969195E-2</c:v>
                </c:pt>
                <c:pt idx="54">
                  <c:v>1.7603266338214976E-2</c:v>
                </c:pt>
                <c:pt idx="55">
                  <c:v>1.80263481230824E-2</c:v>
                </c:pt>
                <c:pt idx="56">
                  <c:v>1.8413507015166166E-2</c:v>
                </c:pt>
                <c:pt idx="57">
                  <c:v>1.8762017345846895E-2</c:v>
                </c:pt>
                <c:pt idx="58">
                  <c:v>1.9069390773026204E-2</c:v>
                </c:pt>
                <c:pt idx="59">
                  <c:v>1.933340584014246E-2</c:v>
                </c:pt>
                <c:pt idx="60">
                  <c:v>1.9552134698772795E-2</c:v>
                </c:pt>
                <c:pt idx="61">
                  <c:v>1.9723966545394447E-2</c:v>
                </c:pt>
                <c:pt idx="62">
                  <c:v>1.9847627373850589E-2</c:v>
                </c:pt>
                <c:pt idx="63">
                  <c:v>1.9922195704738202E-2</c:v>
                </c:pt>
                <c:pt idx="64">
                  <c:v>1.9947114020071637E-2</c:v>
                </c:pt>
                <c:pt idx="65">
                  <c:v>1.9922195704738202E-2</c:v>
                </c:pt>
                <c:pt idx="66">
                  <c:v>1.9847627373850589E-2</c:v>
                </c:pt>
                <c:pt idx="67">
                  <c:v>1.9723966545394447E-2</c:v>
                </c:pt>
                <c:pt idx="68">
                  <c:v>1.9552134698772795E-2</c:v>
                </c:pt>
                <c:pt idx="69">
                  <c:v>1.933340584014246E-2</c:v>
                </c:pt>
                <c:pt idx="70">
                  <c:v>1.9069390773026204E-2</c:v>
                </c:pt>
                <c:pt idx="71">
                  <c:v>1.8762017345846895E-2</c:v>
                </c:pt>
                <c:pt idx="72">
                  <c:v>1.8413507015166166E-2</c:v>
                </c:pt>
                <c:pt idx="73">
                  <c:v>1.80263481230824E-2</c:v>
                </c:pt>
                <c:pt idx="74">
                  <c:v>1.7603266338214976E-2</c:v>
                </c:pt>
                <c:pt idx="75">
                  <c:v>1.7147192750969195E-2</c:v>
                </c:pt>
                <c:pt idx="76">
                  <c:v>1.6661230144589981E-2</c:v>
                </c:pt>
                <c:pt idx="77">
                  <c:v>1.6148617983395716E-2</c:v>
                </c:pt>
                <c:pt idx="78">
                  <c:v>1.5612696668338064E-2</c:v>
                </c:pt>
                <c:pt idx="79">
                  <c:v>1.505687160774022E-2</c:v>
                </c:pt>
                <c:pt idx="80">
                  <c:v>1.4484577638074137E-2</c:v>
                </c:pt>
                <c:pt idx="81">
                  <c:v>1.3899244306549824E-2</c:v>
                </c:pt>
                <c:pt idx="82">
                  <c:v>1.3304262494937741E-2</c:v>
                </c:pt>
                <c:pt idx="83">
                  <c:v>1.270295282345945E-2</c:v>
                </c:pt>
                <c:pt idx="84">
                  <c:v>1.2098536225957168E-2</c:v>
                </c:pt>
                <c:pt idx="85">
                  <c:v>1.1494107034211651E-2</c:v>
                </c:pt>
                <c:pt idx="86">
                  <c:v>1.0892608851627527E-2</c:v>
                </c:pt>
                <c:pt idx="87">
                  <c:v>1.0296813435998739E-2</c:v>
                </c:pt>
                <c:pt idx="88">
                  <c:v>9.709302749160648E-3</c:v>
                </c:pt>
                <c:pt idx="89">
                  <c:v>9.132454269451095E-3</c:v>
                </c:pt>
                <c:pt idx="90">
                  <c:v>8.5684296023903674E-3</c:v>
                </c:pt>
                <c:pt idx="91">
                  <c:v>8.0191663670959798E-3</c:v>
                </c:pt>
                <c:pt idx="92">
                  <c:v>7.486373281787243E-3</c:v>
                </c:pt>
                <c:pt idx="93">
                  <c:v>6.9715283222680146E-3</c:v>
                </c:pt>
                <c:pt idx="94">
                  <c:v>6.4758797832945867E-3</c:v>
                </c:pt>
                <c:pt idx="95">
                  <c:v>6.0004500348492789E-3</c:v>
                </c:pt>
                <c:pt idx="96">
                  <c:v>5.5460417339727773E-3</c:v>
                </c:pt>
                <c:pt idx="97">
                  <c:v>5.1132462281989017E-3</c:v>
                </c:pt>
                <c:pt idx="98">
                  <c:v>4.7024538688443468E-3</c:v>
                </c:pt>
                <c:pt idx="99">
                  <c:v>4.3138659413255757E-3</c:v>
                </c:pt>
                <c:pt idx="100">
                  <c:v>3.9475079150447069E-3</c:v>
                </c:pt>
                <c:pt idx="101">
                  <c:v>3.6032437168108996E-3</c:v>
                </c:pt>
                <c:pt idx="102">
                  <c:v>3.2807907387338302E-3</c:v>
                </c:pt>
                <c:pt idx="103">
                  <c:v>2.9797353034408036E-3</c:v>
                </c:pt>
                <c:pt idx="104">
                  <c:v>2.6995483256594031E-3</c:v>
                </c:pt>
                <c:pt idx="105">
                  <c:v>2.439600928959138E-3</c:v>
                </c:pt>
                <c:pt idx="106">
                  <c:v>2.1991797990213598E-3</c:v>
                </c:pt>
                <c:pt idx="107">
                  <c:v>1.9775020794685111E-3</c:v>
                </c:pt>
                <c:pt idx="108">
                  <c:v>1.773729642311571E-3</c:v>
                </c:pt>
                <c:pt idx="109">
                  <c:v>1.5869825917833708E-3</c:v>
                </c:pt>
                <c:pt idx="110">
                  <c:v>1.4163518870800593E-3</c:v>
                </c:pt>
                <c:pt idx="111">
                  <c:v>1.2609109957597191E-3</c:v>
                </c:pt>
                <c:pt idx="112">
                  <c:v>1.1197265147421451E-3</c:v>
                </c:pt>
                <c:pt idx="113">
                  <c:v>9.918677195897656E-4</c:v>
                </c:pt>
                <c:pt idx="114">
                  <c:v>8.7641502467842702E-4</c:v>
                </c:pt>
                <c:pt idx="115">
                  <c:v>7.7246735671975876E-4</c:v>
                </c:pt>
                <c:pt idx="116">
                  <c:v>6.7914846168428062E-4</c:v>
                </c:pt>
                <c:pt idx="117">
                  <c:v>5.9561218038025894E-4</c:v>
                </c:pt>
                <c:pt idx="118">
                  <c:v>5.2104674072112956E-4</c:v>
                </c:pt>
                <c:pt idx="119">
                  <c:v>4.5467812507955259E-4</c:v>
                </c:pt>
                <c:pt idx="120">
                  <c:v>3.9577257914899847E-4</c:v>
                </c:pt>
                <c:pt idx="121">
                  <c:v>3.4363833453069856E-4</c:v>
                </c:pt>
                <c:pt idx="122">
                  <c:v>2.9762662098879267E-4</c:v>
                </c:pt>
                <c:pt idx="123">
                  <c:v>2.5713204615269698E-4</c:v>
                </c:pt>
                <c:pt idx="124">
                  <c:v>2.2159242059690038E-4</c:v>
                </c:pt>
                <c:pt idx="125">
                  <c:v>1.9048810491109053E-4</c:v>
                </c:pt>
                <c:pt idx="126">
                  <c:v>1.6334095280999593E-4</c:v>
                </c:pt>
                <c:pt idx="127">
                  <c:v>1.3971292074397234E-4</c:v>
                </c:pt>
                <c:pt idx="128">
                  <c:v>1.1920441007324202E-4</c:v>
                </c:pt>
                <c:pt idx="129">
                  <c:v>1.0145240286498842E-4</c:v>
                </c:pt>
                <c:pt idx="130">
                  <c:v>8.6128446952684051E-5</c:v>
                </c:pt>
                <c:pt idx="131">
                  <c:v>7.2936540233337294E-5</c:v>
                </c:pt>
                <c:pt idx="132">
                  <c:v>6.1610958423650991E-5</c:v>
                </c:pt>
                <c:pt idx="133">
                  <c:v>5.1914064783070521E-5</c:v>
                </c:pt>
                <c:pt idx="134">
                  <c:v>4.3634134752288005E-5</c:v>
                </c:pt>
                <c:pt idx="135">
                  <c:v>3.6583223141515545E-5</c:v>
                </c:pt>
                <c:pt idx="136">
                  <c:v>3.0595096505688594E-5</c:v>
                </c:pt>
                <c:pt idx="137">
                  <c:v>2.5523248717209279E-5</c:v>
                </c:pt>
                <c:pt idx="138">
                  <c:v>2.1239013527537571E-5</c:v>
                </c:pt>
                <c:pt idx="139">
                  <c:v>1.7629784118372273E-5</c:v>
                </c:pt>
                <c:pt idx="140">
                  <c:v>1.4597346289573013E-5</c:v>
                </c:pt>
                <c:pt idx="141">
                  <c:v>1.2056329011299661E-5</c:v>
                </c:pt>
                <c:pt idx="142">
                  <c:v>9.9327735696386359E-6</c:v>
                </c:pt>
                <c:pt idx="143">
                  <c:v>8.1628204383121001E-6</c:v>
                </c:pt>
                <c:pt idx="144">
                  <c:v>6.6915112882442679E-6</c:v>
                </c:pt>
                <c:pt idx="145">
                  <c:v>5.4717021719900273E-6</c:v>
                </c:pt>
                <c:pt idx="146">
                  <c:v>4.4630828588566459E-6</c:v>
                </c:pt>
                <c:pt idx="147">
                  <c:v>3.6312965151126169E-6</c:v>
                </c:pt>
                <c:pt idx="148">
                  <c:v>2.9471533878269929E-6</c:v>
                </c:pt>
                <c:pt idx="149">
                  <c:v>2.3859318270602476E-6</c:v>
                </c:pt>
                <c:pt idx="150">
                  <c:v>1.9267598371043564E-6</c:v>
                </c:pt>
                <c:pt idx="151">
                  <c:v>1.5520703528925133E-6</c:v>
                </c:pt>
                <c:pt idx="152">
                  <c:v>1.2471235645026766E-6</c:v>
                </c:pt>
                <c:pt idx="153">
                  <c:v>9.9958983534613938E-7</c:v>
                </c:pt>
                <c:pt idx="154">
                  <c:v>7.9918705534527388E-7</c:v>
                </c:pt>
                <c:pt idx="155">
                  <c:v>6.3736661909167328E-7</c:v>
                </c:pt>
                <c:pt idx="156">
                  <c:v>5.0704260327433802E-7</c:v>
                </c:pt>
                <c:pt idx="157">
                  <c:v>4.0235912282461474E-7</c:v>
                </c:pt>
                <c:pt idx="158">
                  <c:v>3.1849125894335446E-7</c:v>
                </c:pt>
                <c:pt idx="159">
                  <c:v>2.514753644296223E-7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409120"/>
        <c:axId val="503356984"/>
      </c:lineChart>
      <c:catAx>
        <c:axId val="503409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56984"/>
        <c:crosses val="autoZero"/>
        <c:auto val="1"/>
        <c:lblAlgn val="ctr"/>
        <c:lblOffset val="100"/>
        <c:noMultiLvlLbl val="0"/>
      </c:catAx>
      <c:valAx>
        <c:axId val="503356984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40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Sheet1!$A$4:$A$88</c:f>
              <c:numCache>
                <c:formatCode>General</c:formatCode>
                <c:ptCount val="8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</c:numCache>
            </c:numRef>
          </c:cat>
          <c:val>
            <c:numRef>
              <c:f>Sheet1!$B$4:$B$88</c:f>
              <c:numCache>
                <c:formatCode>General</c:formatCode>
                <c:ptCount val="85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Sheet1!$A$4:$A$88</c:f>
              <c:numCache>
                <c:formatCode>General</c:formatCode>
                <c:ptCount val="8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</c:numCache>
            </c:numRef>
          </c:cat>
          <c:val>
            <c:numRef>
              <c:f>Sheet1!$C$4:$C$88</c:f>
              <c:numCache>
                <c:formatCode>General</c:formatCode>
                <c:ptCount val="85"/>
                <c:pt idx="0">
                  <c:v>5.522580867530234E-111</c:v>
                </c:pt>
                <c:pt idx="1">
                  <c:v>4.5017099273853321E-107</c:v>
                </c:pt>
                <c:pt idx="2">
                  <c:v>3.1150248131120164E-103</c:v>
                </c:pt>
                <c:pt idx="3">
                  <c:v>1.8297598482492629E-99</c:v>
                </c:pt>
                <c:pt idx="4">
                  <c:v>9.1237894815082729E-96</c:v>
                </c:pt>
                <c:pt idx="5">
                  <c:v>3.8619353425189984E-92</c:v>
                </c:pt>
                <c:pt idx="6">
                  <c:v>1.3876608018406088E-88</c:v>
                </c:pt>
                <c:pt idx="7">
                  <c:v>4.2326291897563939E-85</c:v>
                </c:pt>
                <c:pt idx="8">
                  <c:v>1.0959372902721934E-81</c:v>
                </c:pt>
                <c:pt idx="9">
                  <c:v>2.4088500491136648E-78</c:v>
                </c:pt>
                <c:pt idx="10">
                  <c:v>4.4945105827747928E-75</c:v>
                </c:pt>
                <c:pt idx="11">
                  <c:v>7.1187481485996345E-72</c:v>
                </c:pt>
                <c:pt idx="12">
                  <c:v>9.5713551087257184E-69</c:v>
                </c:pt>
                <c:pt idx="13">
                  <c:v>1.0924254520142263E-65</c:v>
                </c:pt>
                <c:pt idx="14">
                  <c:v>1.0584217858685199E-62</c:v>
                </c:pt>
                <c:pt idx="15">
                  <c:v>8.7051109500764256E-60</c:v>
                </c:pt>
                <c:pt idx="16">
                  <c:v>6.0776884070068854E-57</c:v>
                </c:pt>
                <c:pt idx="17">
                  <c:v>3.6020615584967759E-54</c:v>
                </c:pt>
                <c:pt idx="18">
                  <c:v>1.8122262219441966E-51</c:v>
                </c:pt>
                <c:pt idx="19">
                  <c:v>7.7396668922865674E-49</c:v>
                </c:pt>
                <c:pt idx="20">
                  <c:v>2.8059550437785076E-46</c:v>
                </c:pt>
                <c:pt idx="21">
                  <c:v>8.6355047523154854E-44</c:v>
                </c:pt>
                <c:pt idx="22">
                  <c:v>2.2560219780208536E-41</c:v>
                </c:pt>
                <c:pt idx="23">
                  <c:v>5.0031958615501044E-39</c:v>
                </c:pt>
                <c:pt idx="24">
                  <c:v>9.418901667235764E-37</c:v>
                </c:pt>
                <c:pt idx="25">
                  <c:v>1.5052256173267736E-34</c:v>
                </c:pt>
                <c:pt idx="26">
                  <c:v>2.0419801628216708E-32</c:v>
                </c:pt>
                <c:pt idx="27">
                  <c:v>2.351527252785072E-30</c:v>
                </c:pt>
                <c:pt idx="28">
                  <c:v>2.2987783256957737E-28</c:v>
                </c:pt>
                <c:pt idx="29">
                  <c:v>1.9076238819623337E-26</c:v>
                </c:pt>
                <c:pt idx="30">
                  <c:v>1.3438072744824167E-24</c:v>
                </c:pt>
                <c:pt idx="31">
                  <c:v>8.0358126787419711E-23</c:v>
                </c:pt>
                <c:pt idx="32">
                  <c:v>4.0791643262644338E-21</c:v>
                </c:pt>
                <c:pt idx="33">
                  <c:v>1.757766475156451E-19</c:v>
                </c:pt>
                <c:pt idx="34">
                  <c:v>6.4298335911473795E-18</c:v>
                </c:pt>
                <c:pt idx="35">
                  <c:v>1.9965807015723088E-16</c:v>
                </c:pt>
                <c:pt idx="36">
                  <c:v>5.2628692986374846E-15</c:v>
                </c:pt>
                <c:pt idx="37">
                  <c:v>1.1776246290052054E-13</c:v>
                </c:pt>
                <c:pt idx="38">
                  <c:v>2.236864901763393E-12</c:v>
                </c:pt>
                <c:pt idx="39">
                  <c:v>3.6067929329759343E-11</c:v>
                </c:pt>
                <c:pt idx="40">
                  <c:v>4.9368649237957245E-10</c:v>
                </c:pt>
                <c:pt idx="41">
                  <c:v>5.7362736236349593E-9</c:v>
                </c:pt>
                <c:pt idx="42">
                  <c:v>5.657923270672781E-8</c:v>
                </c:pt>
                <c:pt idx="43">
                  <c:v>4.7373211541033017E-7</c:v>
                </c:pt>
                <c:pt idx="44">
                  <c:v>3.3671090449689003E-6</c:v>
                </c:pt>
                <c:pt idx="45">
                  <c:v>2.0315621597925287E-5</c:v>
                </c:pt>
                <c:pt idx="46">
                  <c:v>1.0405228657283899E-4</c:v>
                </c:pt>
                <c:pt idx="47">
                  <c:v>4.5239908881408161E-4</c:v>
                </c:pt>
                <c:pt idx="48">
                  <c:v>1.669707486679343E-3</c:v>
                </c:pt>
                <c:pt idx="49">
                  <c:v>5.2312761608936257E-3</c:v>
                </c:pt>
                <c:pt idx="50">
                  <c:v>1.3913086322720498E-2</c:v>
                </c:pt>
                <c:pt idx="51">
                  <c:v>3.1411443303278552E-2</c:v>
                </c:pt>
                <c:pt idx="52">
                  <c:v>6.020060890804297E-2</c:v>
                </c:pt>
                <c:pt idx="53">
                  <c:v>9.7940531352986665E-2</c:v>
                </c:pt>
                <c:pt idx="54">
                  <c:v>0.13526100422701423</c:v>
                </c:pt>
                <c:pt idx="55">
                  <c:v>0.1585737654129892</c:v>
                </c:pt>
                <c:pt idx="56">
                  <c:v>0.15781150079866876</c:v>
                </c:pt>
                <c:pt idx="57">
                  <c:v>0.13331976546186375</c:v>
                </c:pt>
                <c:pt idx="58">
                  <c:v>9.560905192938314E-2</c:v>
                </c:pt>
                <c:pt idx="59">
                  <c:v>5.820389682692282E-2</c:v>
                </c:pt>
                <c:pt idx="60">
                  <c:v>3.0078328107211463E-2</c:v>
                </c:pt>
                <c:pt idx="61">
                  <c:v>1.3194833139760116E-2</c:v>
                </c:pt>
                <c:pt idx="62">
                  <c:v>4.9136327348580635E-3</c:v>
                </c:pt>
                <c:pt idx="63">
                  <c:v>1.5532811148345827E-3</c:v>
                </c:pt>
                <c:pt idx="64">
                  <c:v>4.1681756428535042E-4</c:v>
                </c:pt>
                <c:pt idx="65">
                  <c:v>9.4949031806439794E-5</c:v>
                </c:pt>
                <c:pt idx="66">
                  <c:v>1.8360463881667691E-5</c:v>
                </c:pt>
                <c:pt idx="67">
                  <c:v>3.0138757095407254E-6</c:v>
                </c:pt>
                <c:pt idx="68">
                  <c:v>4.1996742635139564E-7</c:v>
                </c:pt>
                <c:pt idx="69">
                  <c:v>4.9676896395073083E-8</c:v>
                </c:pt>
                <c:pt idx="70">
                  <c:v>4.988177317483751E-9</c:v>
                </c:pt>
                <c:pt idx="71">
                  <c:v>4.2518495720570055E-10</c:v>
                </c:pt>
                <c:pt idx="72">
                  <c:v>3.0765393814206301E-11</c:v>
                </c:pt>
                <c:pt idx="73">
                  <c:v>1.8897121094705658E-12</c:v>
                </c:pt>
                <c:pt idx="74">
                  <c:v>9.85320215749844E-14</c:v>
                </c:pt>
                <c:pt idx="75">
                  <c:v>4.3612172404737173E-15</c:v>
                </c:pt>
                <c:pt idx="76">
                  <c:v>1.6386516023351007E-16</c:v>
                </c:pt>
                <c:pt idx="77">
                  <c:v>5.2265380143978692E-18</c:v>
                </c:pt>
                <c:pt idx="78">
                  <c:v>1.4151099343904296E-19</c:v>
                </c:pt>
                <c:pt idx="79">
                  <c:v>3.2524814319732723E-21</c:v>
                </c:pt>
                <c:pt idx="80">
                  <c:v>6.345824422238808E-23</c:v>
                </c:pt>
                <c:pt idx="81">
                  <c:v>1.0510172824093916E-24</c:v>
                </c:pt>
                <c:pt idx="82">
                  <c:v>1.4776794812200797E-26</c:v>
                </c:pt>
                <c:pt idx="83">
                  <c:v>1.76359641784741E-28</c:v>
                </c:pt>
                <c:pt idx="84">
                  <c:v>1.7867621871140021E-30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尤度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Sheet1!$A$4:$A$88</c:f>
              <c:numCache>
                <c:formatCode>General</c:formatCode>
                <c:ptCount val="8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</c:numCache>
            </c:numRef>
          </c:cat>
          <c:val>
            <c:numRef>
              <c:f>Sheet1!$D$4:$D$88</c:f>
              <c:numCache>
                <c:formatCode>General</c:formatCode>
                <c:ptCount val="85"/>
                <c:pt idx="0">
                  <c:v>1.3679225385527066E-85</c:v>
                </c:pt>
                <c:pt idx="1">
                  <c:v>9.0986223117118807E-83</c:v>
                </c:pt>
                <c:pt idx="2">
                  <c:v>5.4154534559120269E-80</c:v>
                </c:pt>
                <c:pt idx="3">
                  <c:v>2.8842910016969244E-77</c:v>
                </c:pt>
                <c:pt idx="4">
                  <c:v>1.3746381105238437E-74</c:v>
                </c:pt>
                <c:pt idx="5">
                  <c:v>5.8624984753170128E-72</c:v>
                </c:pt>
                <c:pt idx="6">
                  <c:v>2.2372893895491552E-69</c:v>
                </c:pt>
                <c:pt idx="7">
                  <c:v>7.6402336601962747E-67</c:v>
                </c:pt>
                <c:pt idx="8">
                  <c:v>2.3347273781061941E-64</c:v>
                </c:pt>
                <c:pt idx="9">
                  <c:v>6.3842629925197895E-62</c:v>
                </c:pt>
                <c:pt idx="10">
                  <c:v>1.56217764772271E-59</c:v>
                </c:pt>
                <c:pt idx="11">
                  <c:v>3.4205435759730116E-57</c:v>
                </c:pt>
                <c:pt idx="12">
                  <c:v>6.7020072466245046E-55</c:v>
                </c:pt>
                <c:pt idx="13">
                  <c:v>1.1750591165195154E-52</c:v>
                </c:pt>
                <c:pt idx="14">
                  <c:v>1.8435698499481388E-50</c:v>
                </c:pt>
                <c:pt idx="15">
                  <c:v>2.5882399436893639E-48</c:v>
                </c:pt>
                <c:pt idx="16">
                  <c:v>3.2515806554463619E-46</c:v>
                </c:pt>
                <c:pt idx="17">
                  <c:v>3.6553551979632376E-44</c:v>
                </c:pt>
                <c:pt idx="18">
                  <c:v>3.6771360245602784E-42</c:v>
                </c:pt>
                <c:pt idx="19">
                  <c:v>3.3100523633271671E-40</c:v>
                </c:pt>
                <c:pt idx="20">
                  <c:v>2.6662759190022709E-38</c:v>
                </c:pt>
                <c:pt idx="21">
                  <c:v>1.9218539203715727E-36</c:v>
                </c:pt>
                <c:pt idx="22">
                  <c:v>1.2395975672102316E-34</c:v>
                </c:pt>
                <c:pt idx="23">
                  <c:v>7.1546124522102016E-33</c:v>
                </c:pt>
                <c:pt idx="24">
                  <c:v>3.6951882686928881E-31</c:v>
                </c:pt>
                <c:pt idx="25">
                  <c:v>1.7077806340692888E-29</c:v>
                </c:pt>
                <c:pt idx="26">
                  <c:v>7.0627308450311792E-28</c:v>
                </c:pt>
                <c:pt idx="27">
                  <c:v>2.6137153296799494E-26</c:v>
                </c:pt>
                <c:pt idx="28">
                  <c:v>8.6554364433713395E-25</c:v>
                </c:pt>
                <c:pt idx="29">
                  <c:v>2.5648662089021403E-23</c:v>
                </c:pt>
                <c:pt idx="30">
                  <c:v>6.8011995550166418E-22</c:v>
                </c:pt>
                <c:pt idx="31">
                  <c:v>1.6138061905814305E-20</c:v>
                </c:pt>
                <c:pt idx="32">
                  <c:v>3.4265911905563055E-19</c:v>
                </c:pt>
                <c:pt idx="33">
                  <c:v>6.5105588439738261E-18</c:v>
                </c:pt>
                <c:pt idx="34">
                  <c:v>1.1069278149757401E-16</c:v>
                </c:pt>
                <c:pt idx="35">
                  <c:v>1.6840903611789643E-15</c:v>
                </c:pt>
                <c:pt idx="36">
                  <c:v>2.2927491303556144E-14</c:v>
                </c:pt>
                <c:pt idx="37">
                  <c:v>2.7931402433965612E-13</c:v>
                </c:pt>
                <c:pt idx="38">
                  <c:v>3.044906802788198E-12</c:v>
                </c:pt>
                <c:pt idx="39">
                  <c:v>2.9703000624507176E-11</c:v>
                </c:pt>
                <c:pt idx="40">
                  <c:v>2.5928160226898982E-10</c:v>
                </c:pt>
                <c:pt idx="41">
                  <c:v>2.0252942832744286E-9</c:v>
                </c:pt>
                <c:pt idx="42">
                  <c:v>1.4156295821516289E-8</c:v>
                </c:pt>
                <c:pt idx="43">
                  <c:v>8.8543396950730421E-8</c:v>
                </c:pt>
                <c:pt idx="44">
                  <c:v>4.9557317157809919E-7</c:v>
                </c:pt>
                <c:pt idx="45">
                  <c:v>2.4820152902099967E-6</c:v>
                </c:pt>
                <c:pt idx="46">
                  <c:v>1.1123620798546141E-5</c:v>
                </c:pt>
                <c:pt idx="47">
                  <c:v>4.4610075254961789E-5</c:v>
                </c:pt>
                <c:pt idx="48">
                  <c:v>1.6009021720694023E-4</c:v>
                </c:pt>
                <c:pt idx="49">
                  <c:v>5.140929987637018E-4</c:v>
                </c:pt>
                <c:pt idx="50">
                  <c:v>1.4772828039793357E-3</c:v>
                </c:pt>
                <c:pt idx="51">
                  <c:v>3.798662007932481E-3</c:v>
                </c:pt>
                <c:pt idx="52">
                  <c:v>8.7406296979031604E-3</c:v>
                </c:pt>
                <c:pt idx="53">
                  <c:v>1.7996988837729353E-2</c:v>
                </c:pt>
                <c:pt idx="54">
                  <c:v>3.3159046264249557E-2</c:v>
                </c:pt>
                <c:pt idx="55">
                  <c:v>5.4670024891997876E-2</c:v>
                </c:pt>
                <c:pt idx="56">
                  <c:v>8.0656908173047798E-2</c:v>
                </c:pt>
                <c:pt idx="57">
                  <c:v>0.10648266850745074</c:v>
                </c:pt>
                <c:pt idx="58">
                  <c:v>0.12579440923099772</c:v>
                </c:pt>
                <c:pt idx="59">
                  <c:v>0.13298076013381088</c:v>
                </c:pt>
                <c:pt idx="60">
                  <c:v>0.12579440923099772</c:v>
                </c:pt>
                <c:pt idx="61">
                  <c:v>0.10648266850745074</c:v>
                </c:pt>
                <c:pt idx="62">
                  <c:v>8.0656908173047798E-2</c:v>
                </c:pt>
                <c:pt idx="63">
                  <c:v>5.4670024891997876E-2</c:v>
                </c:pt>
                <c:pt idx="64">
                  <c:v>3.3159046264249557E-2</c:v>
                </c:pt>
                <c:pt idx="65">
                  <c:v>1.7996988837729353E-2</c:v>
                </c:pt>
                <c:pt idx="66">
                  <c:v>8.7406296979031604E-3</c:v>
                </c:pt>
                <c:pt idx="67">
                  <c:v>3.798662007932481E-3</c:v>
                </c:pt>
                <c:pt idx="68">
                  <c:v>1.4772828039793357E-3</c:v>
                </c:pt>
                <c:pt idx="69">
                  <c:v>5.140929987637018E-4</c:v>
                </c:pt>
                <c:pt idx="70">
                  <c:v>1.6009021720694023E-4</c:v>
                </c:pt>
                <c:pt idx="71">
                  <c:v>4.4610075254961789E-5</c:v>
                </c:pt>
                <c:pt idx="72">
                  <c:v>1.1123620798546141E-5</c:v>
                </c:pt>
                <c:pt idx="73">
                  <c:v>2.4820152902099967E-6</c:v>
                </c:pt>
                <c:pt idx="74">
                  <c:v>4.9557317157809919E-7</c:v>
                </c:pt>
                <c:pt idx="75">
                  <c:v>8.8543396950730421E-8</c:v>
                </c:pt>
                <c:pt idx="76">
                  <c:v>1.4156295821516289E-8</c:v>
                </c:pt>
                <c:pt idx="77">
                  <c:v>2.0252942832744286E-9</c:v>
                </c:pt>
                <c:pt idx="78">
                  <c:v>2.5928160226898982E-10</c:v>
                </c:pt>
                <c:pt idx="79">
                  <c:v>2.9703000624507176E-11</c:v>
                </c:pt>
                <c:pt idx="80">
                  <c:v>3.044906802788198E-12</c:v>
                </c:pt>
                <c:pt idx="81">
                  <c:v>2.7931402433965612E-13</c:v>
                </c:pt>
                <c:pt idx="82">
                  <c:v>2.2927491303556144E-14</c:v>
                </c:pt>
                <c:pt idx="83">
                  <c:v>1.6840903611789643E-15</c:v>
                </c:pt>
                <c:pt idx="84">
                  <c:v>1.1069278149757401E-16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46400"/>
        <c:axId val="503347184"/>
      </c:lineChart>
      <c:catAx>
        <c:axId val="503346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47184"/>
        <c:crosses val="autoZero"/>
        <c:auto val="1"/>
        <c:lblAlgn val="ctr"/>
        <c:lblOffset val="100"/>
        <c:noMultiLvlLbl val="0"/>
      </c:catAx>
      <c:valAx>
        <c:axId val="5033471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334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146572644306207"/>
          <c:h val="0.31006220690356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3.1849125894335446E-7</c:v>
                </c:pt>
                <c:pt idx="1">
                  <c:v>4.0235912282461474E-7</c:v>
                </c:pt>
                <c:pt idx="2">
                  <c:v>5.0704260327433802E-7</c:v>
                </c:pt>
                <c:pt idx="3">
                  <c:v>6.3736661909167328E-7</c:v>
                </c:pt>
                <c:pt idx="4">
                  <c:v>7.9918705534527388E-7</c:v>
                </c:pt>
                <c:pt idx="5">
                  <c:v>9.9958983534613938E-7</c:v>
                </c:pt>
                <c:pt idx="6">
                  <c:v>1.2471235645026766E-6</c:v>
                </c:pt>
                <c:pt idx="7">
                  <c:v>1.5520703528925133E-6</c:v>
                </c:pt>
                <c:pt idx="8">
                  <c:v>1.9267598371043564E-6</c:v>
                </c:pt>
                <c:pt idx="9">
                  <c:v>2.3859318270602476E-6</c:v>
                </c:pt>
                <c:pt idx="10">
                  <c:v>2.9471533878269929E-6</c:v>
                </c:pt>
                <c:pt idx="11">
                  <c:v>3.6312965151126169E-6</c:v>
                </c:pt>
                <c:pt idx="12">
                  <c:v>4.4630828588566459E-6</c:v>
                </c:pt>
                <c:pt idx="13">
                  <c:v>5.4717021719900273E-6</c:v>
                </c:pt>
                <c:pt idx="14">
                  <c:v>6.6915112882442679E-6</c:v>
                </c:pt>
                <c:pt idx="15">
                  <c:v>8.1628204383121001E-6</c:v>
                </c:pt>
                <c:pt idx="16">
                  <c:v>9.9327735696386359E-6</c:v>
                </c:pt>
                <c:pt idx="17">
                  <c:v>1.2056329011299661E-5</c:v>
                </c:pt>
                <c:pt idx="18">
                  <c:v>1.4597346289573013E-5</c:v>
                </c:pt>
                <c:pt idx="19">
                  <c:v>1.7629784118372273E-5</c:v>
                </c:pt>
                <c:pt idx="20">
                  <c:v>2.1239013527537571E-5</c:v>
                </c:pt>
                <c:pt idx="21">
                  <c:v>2.5523248717209279E-5</c:v>
                </c:pt>
                <c:pt idx="22">
                  <c:v>3.0595096505688594E-5</c:v>
                </c:pt>
                <c:pt idx="23">
                  <c:v>3.6583223141515545E-5</c:v>
                </c:pt>
                <c:pt idx="24">
                  <c:v>4.3634134752288005E-5</c:v>
                </c:pt>
                <c:pt idx="25">
                  <c:v>5.1914064783070521E-5</c:v>
                </c:pt>
                <c:pt idx="26">
                  <c:v>6.1610958423650991E-5</c:v>
                </c:pt>
                <c:pt idx="27">
                  <c:v>7.2936540233337294E-5</c:v>
                </c:pt>
                <c:pt idx="28">
                  <c:v>8.6128446952684051E-5</c:v>
                </c:pt>
                <c:pt idx="29">
                  <c:v>1.0145240286498842E-4</c:v>
                </c:pt>
                <c:pt idx="30">
                  <c:v>1.1920441007324202E-4</c:v>
                </c:pt>
                <c:pt idx="31">
                  <c:v>1.3971292074397234E-4</c:v>
                </c:pt>
                <c:pt idx="32">
                  <c:v>1.6334095280999593E-4</c:v>
                </c:pt>
                <c:pt idx="33">
                  <c:v>1.9048810491109053E-4</c:v>
                </c:pt>
                <c:pt idx="34">
                  <c:v>2.2159242059690038E-4</c:v>
                </c:pt>
                <c:pt idx="35">
                  <c:v>2.5713204615269698E-4</c:v>
                </c:pt>
                <c:pt idx="36">
                  <c:v>2.9762662098879267E-4</c:v>
                </c:pt>
                <c:pt idx="37">
                  <c:v>3.4363833453069856E-4</c:v>
                </c:pt>
                <c:pt idx="38">
                  <c:v>3.9577257914899847E-4</c:v>
                </c:pt>
                <c:pt idx="39">
                  <c:v>4.5467812507955259E-4</c:v>
                </c:pt>
                <c:pt idx="40">
                  <c:v>5.2104674072112956E-4</c:v>
                </c:pt>
                <c:pt idx="41">
                  <c:v>5.9561218038025894E-4</c:v>
                </c:pt>
                <c:pt idx="42">
                  <c:v>6.7914846168428062E-4</c:v>
                </c:pt>
                <c:pt idx="43">
                  <c:v>7.7246735671975876E-4</c:v>
                </c:pt>
                <c:pt idx="44">
                  <c:v>8.7641502467842702E-4</c:v>
                </c:pt>
                <c:pt idx="45">
                  <c:v>9.918677195897656E-4</c:v>
                </c:pt>
                <c:pt idx="46">
                  <c:v>1.1197265147421451E-3</c:v>
                </c:pt>
                <c:pt idx="47">
                  <c:v>1.2609109957597191E-3</c:v>
                </c:pt>
                <c:pt idx="48">
                  <c:v>1.4163518870800593E-3</c:v>
                </c:pt>
                <c:pt idx="49">
                  <c:v>1.5869825917833708E-3</c:v>
                </c:pt>
                <c:pt idx="50">
                  <c:v>1.773729642311571E-3</c:v>
                </c:pt>
                <c:pt idx="51">
                  <c:v>1.9775020794685111E-3</c:v>
                </c:pt>
                <c:pt idx="52">
                  <c:v>2.1991797990213598E-3</c:v>
                </c:pt>
                <c:pt idx="53">
                  <c:v>2.439600928959138E-3</c:v>
                </c:pt>
                <c:pt idx="54">
                  <c:v>2.6995483256594031E-3</c:v>
                </c:pt>
                <c:pt idx="55">
                  <c:v>2.9797353034408036E-3</c:v>
                </c:pt>
                <c:pt idx="56">
                  <c:v>3.2807907387338302E-3</c:v>
                </c:pt>
                <c:pt idx="57">
                  <c:v>3.6032437168108996E-3</c:v>
                </c:pt>
                <c:pt idx="58">
                  <c:v>3.9475079150447069E-3</c:v>
                </c:pt>
                <c:pt idx="59">
                  <c:v>4.3138659413255757E-3</c:v>
                </c:pt>
                <c:pt idx="60">
                  <c:v>4.7024538688443468E-3</c:v>
                </c:pt>
                <c:pt idx="61">
                  <c:v>5.1132462281989017E-3</c:v>
                </c:pt>
                <c:pt idx="62">
                  <c:v>5.5460417339727773E-3</c:v>
                </c:pt>
                <c:pt idx="63">
                  <c:v>6.0004500348492789E-3</c:v>
                </c:pt>
                <c:pt idx="64">
                  <c:v>6.4758797832945867E-3</c:v>
                </c:pt>
                <c:pt idx="65">
                  <c:v>6.9715283222680146E-3</c:v>
                </c:pt>
                <c:pt idx="66">
                  <c:v>7.486373281787243E-3</c:v>
                </c:pt>
                <c:pt idx="67">
                  <c:v>8.0191663670959798E-3</c:v>
                </c:pt>
                <c:pt idx="68">
                  <c:v>8.5684296023903674E-3</c:v>
                </c:pt>
                <c:pt idx="69">
                  <c:v>9.132454269451095E-3</c:v>
                </c:pt>
                <c:pt idx="70">
                  <c:v>9.709302749160648E-3</c:v>
                </c:pt>
                <c:pt idx="71">
                  <c:v>1.0296813435998739E-2</c:v>
                </c:pt>
                <c:pt idx="72">
                  <c:v>1.0892608851627527E-2</c:v>
                </c:pt>
                <c:pt idx="73">
                  <c:v>1.1494107034211651E-2</c:v>
                </c:pt>
                <c:pt idx="74">
                  <c:v>1.2098536225957168E-2</c:v>
                </c:pt>
                <c:pt idx="75">
                  <c:v>1.270295282345945E-2</c:v>
                </c:pt>
                <c:pt idx="76">
                  <c:v>1.3304262494937741E-2</c:v>
                </c:pt>
                <c:pt idx="77">
                  <c:v>1.3899244306549824E-2</c:v>
                </c:pt>
                <c:pt idx="78">
                  <c:v>1.4484577638074137E-2</c:v>
                </c:pt>
                <c:pt idx="79">
                  <c:v>1.505687160774022E-2</c:v>
                </c:pt>
                <c:pt idx="80">
                  <c:v>1.5612696668338064E-2</c:v>
                </c:pt>
                <c:pt idx="81">
                  <c:v>1.6148617983395716E-2</c:v>
                </c:pt>
                <c:pt idx="82">
                  <c:v>1.6661230144589981E-2</c:v>
                </c:pt>
                <c:pt idx="83">
                  <c:v>1.7147192750969195E-2</c:v>
                </c:pt>
                <c:pt idx="84">
                  <c:v>1.7603266338214976E-2</c:v>
                </c:pt>
                <c:pt idx="85">
                  <c:v>1.80263481230824E-2</c:v>
                </c:pt>
                <c:pt idx="86">
                  <c:v>1.8413507015166166E-2</c:v>
                </c:pt>
                <c:pt idx="87">
                  <c:v>1.8762017345846895E-2</c:v>
                </c:pt>
                <c:pt idx="88">
                  <c:v>1.9069390773026204E-2</c:v>
                </c:pt>
                <c:pt idx="89">
                  <c:v>1.933340584014246E-2</c:v>
                </c:pt>
                <c:pt idx="90">
                  <c:v>1.9552134698772795E-2</c:v>
                </c:pt>
                <c:pt idx="91">
                  <c:v>1.9723966545394447E-2</c:v>
                </c:pt>
                <c:pt idx="92">
                  <c:v>1.9847627373850589E-2</c:v>
                </c:pt>
                <c:pt idx="93">
                  <c:v>1.9922195704738202E-2</c:v>
                </c:pt>
                <c:pt idx="94">
                  <c:v>1.9947114020071637E-2</c:v>
                </c:pt>
                <c:pt idx="95">
                  <c:v>1.9922195704738202E-2</c:v>
                </c:pt>
                <c:pt idx="96">
                  <c:v>1.9847627373850589E-2</c:v>
                </c:pt>
                <c:pt idx="97">
                  <c:v>1.9723966545394447E-2</c:v>
                </c:pt>
                <c:pt idx="98">
                  <c:v>1.9552134698772795E-2</c:v>
                </c:pt>
                <c:pt idx="99">
                  <c:v>1.933340584014246E-2</c:v>
                </c:pt>
                <c:pt idx="100">
                  <c:v>1.9069390773026204E-2</c:v>
                </c:pt>
                <c:pt idx="101">
                  <c:v>1.8762017345846895E-2</c:v>
                </c:pt>
                <c:pt idx="102">
                  <c:v>1.8413507015166166E-2</c:v>
                </c:pt>
                <c:pt idx="103">
                  <c:v>1.80263481230824E-2</c:v>
                </c:pt>
                <c:pt idx="104">
                  <c:v>1.7603266338214976E-2</c:v>
                </c:pt>
                <c:pt idx="105">
                  <c:v>1.7147192750969195E-2</c:v>
                </c:pt>
                <c:pt idx="106">
                  <c:v>1.6661230144589981E-2</c:v>
                </c:pt>
                <c:pt idx="107">
                  <c:v>1.6148617983395716E-2</c:v>
                </c:pt>
                <c:pt idx="108">
                  <c:v>1.5612696668338064E-2</c:v>
                </c:pt>
                <c:pt idx="109">
                  <c:v>1.505687160774022E-2</c:v>
                </c:pt>
                <c:pt idx="110">
                  <c:v>1.4484577638074137E-2</c:v>
                </c:pt>
                <c:pt idx="111">
                  <c:v>1.3899244306549824E-2</c:v>
                </c:pt>
                <c:pt idx="112">
                  <c:v>1.3304262494937741E-2</c:v>
                </c:pt>
                <c:pt idx="113">
                  <c:v>1.270295282345945E-2</c:v>
                </c:pt>
                <c:pt idx="114">
                  <c:v>1.2098536225957168E-2</c:v>
                </c:pt>
                <c:pt idx="115">
                  <c:v>1.1494107034211651E-2</c:v>
                </c:pt>
                <c:pt idx="116">
                  <c:v>1.0892608851627527E-2</c:v>
                </c:pt>
                <c:pt idx="117">
                  <c:v>1.0296813435998739E-2</c:v>
                </c:pt>
                <c:pt idx="118">
                  <c:v>9.709302749160648E-3</c:v>
                </c:pt>
                <c:pt idx="119">
                  <c:v>9.132454269451095E-3</c:v>
                </c:pt>
                <c:pt idx="120">
                  <c:v>8.5684296023903674E-3</c:v>
                </c:pt>
                <c:pt idx="121">
                  <c:v>8.0191663670959798E-3</c:v>
                </c:pt>
                <c:pt idx="122">
                  <c:v>7.486373281787243E-3</c:v>
                </c:pt>
                <c:pt idx="123">
                  <c:v>6.9715283222680146E-3</c:v>
                </c:pt>
                <c:pt idx="124">
                  <c:v>6.4758797832945867E-3</c:v>
                </c:pt>
                <c:pt idx="125">
                  <c:v>6.0004500348492789E-3</c:v>
                </c:pt>
                <c:pt idx="126">
                  <c:v>5.5460417339727773E-3</c:v>
                </c:pt>
                <c:pt idx="127">
                  <c:v>5.1132462281989017E-3</c:v>
                </c:pt>
                <c:pt idx="128">
                  <c:v>4.7024538688443468E-3</c:v>
                </c:pt>
                <c:pt idx="129">
                  <c:v>4.3138659413255757E-3</c:v>
                </c:pt>
                <c:pt idx="130">
                  <c:v>3.9475079150447069E-3</c:v>
                </c:pt>
                <c:pt idx="131">
                  <c:v>3.6032437168108996E-3</c:v>
                </c:pt>
                <c:pt idx="132">
                  <c:v>3.2807907387338302E-3</c:v>
                </c:pt>
                <c:pt idx="133">
                  <c:v>2.9797353034408036E-3</c:v>
                </c:pt>
                <c:pt idx="134">
                  <c:v>2.6995483256594031E-3</c:v>
                </c:pt>
                <c:pt idx="135">
                  <c:v>2.439600928959138E-3</c:v>
                </c:pt>
                <c:pt idx="136">
                  <c:v>2.1991797990213598E-3</c:v>
                </c:pt>
                <c:pt idx="137">
                  <c:v>1.9775020794685111E-3</c:v>
                </c:pt>
                <c:pt idx="138">
                  <c:v>1.773729642311571E-3</c:v>
                </c:pt>
                <c:pt idx="139">
                  <c:v>1.5869825917833708E-3</c:v>
                </c:pt>
                <c:pt idx="140">
                  <c:v>1.4163518870800593E-3</c:v>
                </c:pt>
                <c:pt idx="141">
                  <c:v>1.2609109957597191E-3</c:v>
                </c:pt>
                <c:pt idx="142">
                  <c:v>1.1197265147421451E-3</c:v>
                </c:pt>
                <c:pt idx="143">
                  <c:v>9.918677195897656E-4</c:v>
                </c:pt>
                <c:pt idx="144">
                  <c:v>8.7641502467842702E-4</c:v>
                </c:pt>
                <c:pt idx="145">
                  <c:v>7.7246735671975876E-4</c:v>
                </c:pt>
                <c:pt idx="146">
                  <c:v>6.7914846168428062E-4</c:v>
                </c:pt>
                <c:pt idx="147">
                  <c:v>5.9561218038025894E-4</c:v>
                </c:pt>
                <c:pt idx="148">
                  <c:v>5.2104674072112956E-4</c:v>
                </c:pt>
                <c:pt idx="149">
                  <c:v>4.5467812507955259E-4</c:v>
                </c:pt>
                <c:pt idx="150">
                  <c:v>3.9577257914899847E-4</c:v>
                </c:pt>
                <c:pt idx="151">
                  <c:v>3.4363833453069856E-4</c:v>
                </c:pt>
                <c:pt idx="152">
                  <c:v>2.9762662098879267E-4</c:v>
                </c:pt>
                <c:pt idx="153">
                  <c:v>2.5713204615269698E-4</c:v>
                </c:pt>
                <c:pt idx="154">
                  <c:v>2.2159242059690038E-4</c:v>
                </c:pt>
                <c:pt idx="155">
                  <c:v>1.9048810491109053E-4</c:v>
                </c:pt>
                <c:pt idx="156">
                  <c:v>1.6334095280999593E-4</c:v>
                </c:pt>
                <c:pt idx="157">
                  <c:v>1.3971292074397234E-4</c:v>
                </c:pt>
                <c:pt idx="158">
                  <c:v>1.1920441007324202E-4</c:v>
                </c:pt>
                <c:pt idx="159">
                  <c:v>1.0145240286498842E-4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52672"/>
        <c:axId val="503347576"/>
      </c:lineChart>
      <c:catAx>
        <c:axId val="503352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47576"/>
        <c:crosses val="autoZero"/>
        <c:auto val="1"/>
        <c:lblAlgn val="ctr"/>
        <c:lblOffset val="100"/>
        <c:noMultiLvlLbl val="0"/>
      </c:catAx>
      <c:valAx>
        <c:axId val="503347576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35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1.1920441007324202E-4</c:v>
                </c:pt>
                <c:pt idx="1">
                  <c:v>1.3971292074397234E-4</c:v>
                </c:pt>
                <c:pt idx="2">
                  <c:v>1.6334095280999593E-4</c:v>
                </c:pt>
                <c:pt idx="3">
                  <c:v>1.9048810491109053E-4</c:v>
                </c:pt>
                <c:pt idx="4">
                  <c:v>2.2159242059690038E-4</c:v>
                </c:pt>
                <c:pt idx="5">
                  <c:v>2.5713204615269698E-4</c:v>
                </c:pt>
                <c:pt idx="6">
                  <c:v>2.9762662098879267E-4</c:v>
                </c:pt>
                <c:pt idx="7">
                  <c:v>3.4363833453069856E-4</c:v>
                </c:pt>
                <c:pt idx="8">
                  <c:v>3.9577257914899847E-4</c:v>
                </c:pt>
                <c:pt idx="9">
                  <c:v>4.5467812507955259E-4</c:v>
                </c:pt>
                <c:pt idx="10">
                  <c:v>5.2104674072112956E-4</c:v>
                </c:pt>
                <c:pt idx="11">
                  <c:v>5.9561218038025894E-4</c:v>
                </c:pt>
                <c:pt idx="12">
                  <c:v>6.7914846168428062E-4</c:v>
                </c:pt>
                <c:pt idx="13">
                  <c:v>7.7246735671975876E-4</c:v>
                </c:pt>
                <c:pt idx="14">
                  <c:v>8.7641502467842702E-4</c:v>
                </c:pt>
                <c:pt idx="15">
                  <c:v>9.918677195897656E-4</c:v>
                </c:pt>
                <c:pt idx="16">
                  <c:v>1.1197265147421451E-3</c:v>
                </c:pt>
                <c:pt idx="17">
                  <c:v>1.2609109957597191E-3</c:v>
                </c:pt>
                <c:pt idx="18">
                  <c:v>1.4163518870800593E-3</c:v>
                </c:pt>
                <c:pt idx="19">
                  <c:v>1.5869825917833708E-3</c:v>
                </c:pt>
                <c:pt idx="20">
                  <c:v>1.773729642311571E-3</c:v>
                </c:pt>
                <c:pt idx="21">
                  <c:v>1.9775020794685111E-3</c:v>
                </c:pt>
                <c:pt idx="22">
                  <c:v>2.1991797990213598E-3</c:v>
                </c:pt>
                <c:pt idx="23">
                  <c:v>2.439600928959138E-3</c:v>
                </c:pt>
                <c:pt idx="24">
                  <c:v>2.6995483256594031E-3</c:v>
                </c:pt>
                <c:pt idx="25">
                  <c:v>2.9797353034408036E-3</c:v>
                </c:pt>
                <c:pt idx="26">
                  <c:v>3.2807907387338302E-3</c:v>
                </c:pt>
                <c:pt idx="27">
                  <c:v>3.6032437168108996E-3</c:v>
                </c:pt>
                <c:pt idx="28">
                  <c:v>3.9475079150447069E-3</c:v>
                </c:pt>
                <c:pt idx="29">
                  <c:v>4.3138659413255757E-3</c:v>
                </c:pt>
                <c:pt idx="30">
                  <c:v>4.7024538688443468E-3</c:v>
                </c:pt>
                <c:pt idx="31">
                  <c:v>5.1132462281989017E-3</c:v>
                </c:pt>
                <c:pt idx="32">
                  <c:v>5.5460417339727773E-3</c:v>
                </c:pt>
                <c:pt idx="33">
                  <c:v>6.0004500348492789E-3</c:v>
                </c:pt>
                <c:pt idx="34">
                  <c:v>6.4758797832945867E-3</c:v>
                </c:pt>
                <c:pt idx="35">
                  <c:v>6.9715283222680146E-3</c:v>
                </c:pt>
                <c:pt idx="36">
                  <c:v>7.486373281787243E-3</c:v>
                </c:pt>
                <c:pt idx="37">
                  <c:v>8.0191663670959798E-3</c:v>
                </c:pt>
                <c:pt idx="38">
                  <c:v>8.5684296023903674E-3</c:v>
                </c:pt>
                <c:pt idx="39">
                  <c:v>9.132454269451095E-3</c:v>
                </c:pt>
                <c:pt idx="40">
                  <c:v>9.709302749160648E-3</c:v>
                </c:pt>
                <c:pt idx="41">
                  <c:v>1.0296813435998739E-2</c:v>
                </c:pt>
                <c:pt idx="42">
                  <c:v>1.0892608851627527E-2</c:v>
                </c:pt>
                <c:pt idx="43">
                  <c:v>1.1494107034211651E-2</c:v>
                </c:pt>
                <c:pt idx="44">
                  <c:v>1.2098536225957168E-2</c:v>
                </c:pt>
                <c:pt idx="45">
                  <c:v>1.270295282345945E-2</c:v>
                </c:pt>
                <c:pt idx="46">
                  <c:v>1.3304262494937741E-2</c:v>
                </c:pt>
                <c:pt idx="47">
                  <c:v>1.3899244306549824E-2</c:v>
                </c:pt>
                <c:pt idx="48">
                  <c:v>1.4484577638074137E-2</c:v>
                </c:pt>
                <c:pt idx="49">
                  <c:v>1.505687160774022E-2</c:v>
                </c:pt>
                <c:pt idx="50">
                  <c:v>1.5612696668338064E-2</c:v>
                </c:pt>
                <c:pt idx="51">
                  <c:v>1.6148617983395716E-2</c:v>
                </c:pt>
                <c:pt idx="52">
                  <c:v>1.6661230144589981E-2</c:v>
                </c:pt>
                <c:pt idx="53">
                  <c:v>1.7147192750969195E-2</c:v>
                </c:pt>
                <c:pt idx="54">
                  <c:v>1.7603266338214976E-2</c:v>
                </c:pt>
                <c:pt idx="55">
                  <c:v>1.80263481230824E-2</c:v>
                </c:pt>
                <c:pt idx="56">
                  <c:v>1.8413507015166166E-2</c:v>
                </c:pt>
                <c:pt idx="57">
                  <c:v>1.8762017345846895E-2</c:v>
                </c:pt>
                <c:pt idx="58">
                  <c:v>1.9069390773026204E-2</c:v>
                </c:pt>
                <c:pt idx="59">
                  <c:v>1.933340584014246E-2</c:v>
                </c:pt>
                <c:pt idx="60">
                  <c:v>1.9552134698772795E-2</c:v>
                </c:pt>
                <c:pt idx="61">
                  <c:v>1.9723966545394447E-2</c:v>
                </c:pt>
                <c:pt idx="62">
                  <c:v>1.9847627373850589E-2</c:v>
                </c:pt>
                <c:pt idx="63">
                  <c:v>1.9922195704738202E-2</c:v>
                </c:pt>
                <c:pt idx="64">
                  <c:v>1.9947114020071637E-2</c:v>
                </c:pt>
                <c:pt idx="65">
                  <c:v>1.9922195704738202E-2</c:v>
                </c:pt>
                <c:pt idx="66">
                  <c:v>1.9847627373850589E-2</c:v>
                </c:pt>
                <c:pt idx="67">
                  <c:v>1.9723966545394447E-2</c:v>
                </c:pt>
                <c:pt idx="68">
                  <c:v>1.9552134698772795E-2</c:v>
                </c:pt>
                <c:pt idx="69">
                  <c:v>1.933340584014246E-2</c:v>
                </c:pt>
                <c:pt idx="70">
                  <c:v>1.9069390773026204E-2</c:v>
                </c:pt>
                <c:pt idx="71">
                  <c:v>1.8762017345846895E-2</c:v>
                </c:pt>
                <c:pt idx="72">
                  <c:v>1.8413507015166166E-2</c:v>
                </c:pt>
                <c:pt idx="73">
                  <c:v>1.80263481230824E-2</c:v>
                </c:pt>
                <c:pt idx="74">
                  <c:v>1.7603266338214976E-2</c:v>
                </c:pt>
                <c:pt idx="75">
                  <c:v>1.7147192750969195E-2</c:v>
                </c:pt>
                <c:pt idx="76">
                  <c:v>1.6661230144589981E-2</c:v>
                </c:pt>
                <c:pt idx="77">
                  <c:v>1.6148617983395716E-2</c:v>
                </c:pt>
                <c:pt idx="78">
                  <c:v>1.5612696668338064E-2</c:v>
                </c:pt>
                <c:pt idx="79">
                  <c:v>1.505687160774022E-2</c:v>
                </c:pt>
                <c:pt idx="80">
                  <c:v>1.4484577638074137E-2</c:v>
                </c:pt>
                <c:pt idx="81">
                  <c:v>1.3899244306549824E-2</c:v>
                </c:pt>
                <c:pt idx="82">
                  <c:v>1.3304262494937741E-2</c:v>
                </c:pt>
                <c:pt idx="83">
                  <c:v>1.270295282345945E-2</c:v>
                </c:pt>
                <c:pt idx="84">
                  <c:v>1.2098536225957168E-2</c:v>
                </c:pt>
                <c:pt idx="85">
                  <c:v>1.1494107034211651E-2</c:v>
                </c:pt>
                <c:pt idx="86">
                  <c:v>1.0892608851627527E-2</c:v>
                </c:pt>
                <c:pt idx="87">
                  <c:v>1.0296813435998739E-2</c:v>
                </c:pt>
                <c:pt idx="88">
                  <c:v>9.709302749160648E-3</c:v>
                </c:pt>
                <c:pt idx="89">
                  <c:v>9.132454269451095E-3</c:v>
                </c:pt>
                <c:pt idx="90">
                  <c:v>8.5684296023903674E-3</c:v>
                </c:pt>
                <c:pt idx="91">
                  <c:v>8.0191663670959798E-3</c:v>
                </c:pt>
                <c:pt idx="92">
                  <c:v>7.486373281787243E-3</c:v>
                </c:pt>
                <c:pt idx="93">
                  <c:v>6.9715283222680146E-3</c:v>
                </c:pt>
                <c:pt idx="94">
                  <c:v>6.4758797832945867E-3</c:v>
                </c:pt>
                <c:pt idx="95">
                  <c:v>6.0004500348492789E-3</c:v>
                </c:pt>
                <c:pt idx="96">
                  <c:v>5.5460417339727773E-3</c:v>
                </c:pt>
                <c:pt idx="97">
                  <c:v>5.1132462281989017E-3</c:v>
                </c:pt>
                <c:pt idx="98">
                  <c:v>4.7024538688443468E-3</c:v>
                </c:pt>
                <c:pt idx="99">
                  <c:v>4.3138659413255757E-3</c:v>
                </c:pt>
                <c:pt idx="100">
                  <c:v>3.9475079150447069E-3</c:v>
                </c:pt>
                <c:pt idx="101">
                  <c:v>3.6032437168108996E-3</c:v>
                </c:pt>
                <c:pt idx="102">
                  <c:v>3.2807907387338302E-3</c:v>
                </c:pt>
                <c:pt idx="103">
                  <c:v>2.9797353034408036E-3</c:v>
                </c:pt>
                <c:pt idx="104">
                  <c:v>2.6995483256594031E-3</c:v>
                </c:pt>
                <c:pt idx="105">
                  <c:v>2.439600928959138E-3</c:v>
                </c:pt>
                <c:pt idx="106">
                  <c:v>2.1991797990213598E-3</c:v>
                </c:pt>
                <c:pt idx="107">
                  <c:v>1.9775020794685111E-3</c:v>
                </c:pt>
                <c:pt idx="108">
                  <c:v>1.773729642311571E-3</c:v>
                </c:pt>
                <c:pt idx="109">
                  <c:v>1.5869825917833708E-3</c:v>
                </c:pt>
                <c:pt idx="110">
                  <c:v>1.4163518870800593E-3</c:v>
                </c:pt>
                <c:pt idx="111">
                  <c:v>1.2609109957597191E-3</c:v>
                </c:pt>
                <c:pt idx="112">
                  <c:v>1.1197265147421451E-3</c:v>
                </c:pt>
                <c:pt idx="113">
                  <c:v>9.918677195897656E-4</c:v>
                </c:pt>
                <c:pt idx="114">
                  <c:v>8.7641502467842702E-4</c:v>
                </c:pt>
                <c:pt idx="115">
                  <c:v>7.7246735671975876E-4</c:v>
                </c:pt>
                <c:pt idx="116">
                  <c:v>6.7914846168428062E-4</c:v>
                </c:pt>
                <c:pt idx="117">
                  <c:v>5.9561218038025894E-4</c:v>
                </c:pt>
                <c:pt idx="118">
                  <c:v>5.2104674072112956E-4</c:v>
                </c:pt>
                <c:pt idx="119">
                  <c:v>4.5467812507955259E-4</c:v>
                </c:pt>
                <c:pt idx="120">
                  <c:v>3.9577257914899847E-4</c:v>
                </c:pt>
                <c:pt idx="121">
                  <c:v>3.4363833453069856E-4</c:v>
                </c:pt>
                <c:pt idx="122">
                  <c:v>2.9762662098879267E-4</c:v>
                </c:pt>
                <c:pt idx="123">
                  <c:v>2.5713204615269698E-4</c:v>
                </c:pt>
                <c:pt idx="124">
                  <c:v>2.2159242059690038E-4</c:v>
                </c:pt>
                <c:pt idx="125">
                  <c:v>1.9048810491109053E-4</c:v>
                </c:pt>
                <c:pt idx="126">
                  <c:v>1.6334095280999593E-4</c:v>
                </c:pt>
                <c:pt idx="127">
                  <c:v>1.3971292074397234E-4</c:v>
                </c:pt>
                <c:pt idx="128">
                  <c:v>1.1920441007324202E-4</c:v>
                </c:pt>
                <c:pt idx="129">
                  <c:v>1.0145240286498842E-4</c:v>
                </c:pt>
                <c:pt idx="130">
                  <c:v>8.6128446952684051E-5</c:v>
                </c:pt>
                <c:pt idx="131">
                  <c:v>7.2936540233337294E-5</c:v>
                </c:pt>
                <c:pt idx="132">
                  <c:v>6.1610958423650991E-5</c:v>
                </c:pt>
                <c:pt idx="133">
                  <c:v>5.1914064783070521E-5</c:v>
                </c:pt>
                <c:pt idx="134">
                  <c:v>4.3634134752288005E-5</c:v>
                </c:pt>
                <c:pt idx="135">
                  <c:v>3.6583223141515545E-5</c:v>
                </c:pt>
                <c:pt idx="136">
                  <c:v>3.0595096505688594E-5</c:v>
                </c:pt>
                <c:pt idx="137">
                  <c:v>2.5523248717209279E-5</c:v>
                </c:pt>
                <c:pt idx="138">
                  <c:v>2.1239013527537571E-5</c:v>
                </c:pt>
                <c:pt idx="139">
                  <c:v>1.7629784118372273E-5</c:v>
                </c:pt>
                <c:pt idx="140">
                  <c:v>1.4597346289573013E-5</c:v>
                </c:pt>
                <c:pt idx="141">
                  <c:v>1.2056329011299661E-5</c:v>
                </c:pt>
                <c:pt idx="142">
                  <c:v>9.9327735696386359E-6</c:v>
                </c:pt>
                <c:pt idx="143">
                  <c:v>8.1628204383121001E-6</c:v>
                </c:pt>
                <c:pt idx="144">
                  <c:v>6.6915112882442679E-6</c:v>
                </c:pt>
                <c:pt idx="145">
                  <c:v>5.4717021719900273E-6</c:v>
                </c:pt>
                <c:pt idx="146">
                  <c:v>4.4630828588566459E-6</c:v>
                </c:pt>
                <c:pt idx="147">
                  <c:v>3.6312965151126169E-6</c:v>
                </c:pt>
                <c:pt idx="148">
                  <c:v>2.9471533878269929E-6</c:v>
                </c:pt>
                <c:pt idx="149">
                  <c:v>2.3859318270602476E-6</c:v>
                </c:pt>
                <c:pt idx="150">
                  <c:v>1.9267598371043564E-6</c:v>
                </c:pt>
                <c:pt idx="151">
                  <c:v>1.5520703528925133E-6</c:v>
                </c:pt>
                <c:pt idx="152">
                  <c:v>1.2471235645026766E-6</c:v>
                </c:pt>
                <c:pt idx="153">
                  <c:v>9.9958983534613938E-7</c:v>
                </c:pt>
                <c:pt idx="154">
                  <c:v>7.9918705534527388E-7</c:v>
                </c:pt>
                <c:pt idx="155">
                  <c:v>6.3736661909167328E-7</c:v>
                </c:pt>
                <c:pt idx="156">
                  <c:v>5.0704260327433802E-7</c:v>
                </c:pt>
                <c:pt idx="157">
                  <c:v>4.0235912282461474E-7</c:v>
                </c:pt>
                <c:pt idx="158">
                  <c:v>3.1849125894335446E-7</c:v>
                </c:pt>
                <c:pt idx="159">
                  <c:v>2.514753644296223E-7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57376"/>
        <c:axId val="503348752"/>
      </c:lineChart>
      <c:catAx>
        <c:axId val="503357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48752"/>
        <c:crosses val="autoZero"/>
        <c:auto val="1"/>
        <c:lblAlgn val="ctr"/>
        <c:lblOffset val="100"/>
        <c:noMultiLvlLbl val="0"/>
      </c:catAx>
      <c:valAx>
        <c:axId val="503348752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35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1.1920441007324202E-4</c:v>
                </c:pt>
                <c:pt idx="1">
                  <c:v>1.3971292074397234E-4</c:v>
                </c:pt>
                <c:pt idx="2">
                  <c:v>1.6334095280999593E-4</c:v>
                </c:pt>
                <c:pt idx="3">
                  <c:v>1.9048810491109053E-4</c:v>
                </c:pt>
                <c:pt idx="4">
                  <c:v>2.2159242059690038E-4</c:v>
                </c:pt>
                <c:pt idx="5">
                  <c:v>2.5713204615269698E-4</c:v>
                </c:pt>
                <c:pt idx="6">
                  <c:v>2.9762662098879267E-4</c:v>
                </c:pt>
                <c:pt idx="7">
                  <c:v>3.4363833453069856E-4</c:v>
                </c:pt>
                <c:pt idx="8">
                  <c:v>3.9577257914899847E-4</c:v>
                </c:pt>
                <c:pt idx="9">
                  <c:v>4.5467812507955259E-4</c:v>
                </c:pt>
                <c:pt idx="10">
                  <c:v>5.2104674072112956E-4</c:v>
                </c:pt>
                <c:pt idx="11">
                  <c:v>5.9561218038025894E-4</c:v>
                </c:pt>
                <c:pt idx="12">
                  <c:v>6.7914846168428062E-4</c:v>
                </c:pt>
                <c:pt idx="13">
                  <c:v>7.7246735671975876E-4</c:v>
                </c:pt>
                <c:pt idx="14">
                  <c:v>8.7641502467842702E-4</c:v>
                </c:pt>
                <c:pt idx="15">
                  <c:v>9.918677195897656E-4</c:v>
                </c:pt>
                <c:pt idx="16">
                  <c:v>1.1197265147421451E-3</c:v>
                </c:pt>
                <c:pt idx="17">
                  <c:v>1.2609109957597191E-3</c:v>
                </c:pt>
                <c:pt idx="18">
                  <c:v>1.4163518870800593E-3</c:v>
                </c:pt>
                <c:pt idx="19">
                  <c:v>1.5869825917833708E-3</c:v>
                </c:pt>
                <c:pt idx="20">
                  <c:v>1.773729642311571E-3</c:v>
                </c:pt>
                <c:pt idx="21">
                  <c:v>1.9775020794685111E-3</c:v>
                </c:pt>
                <c:pt idx="22">
                  <c:v>2.1991797990213598E-3</c:v>
                </c:pt>
                <c:pt idx="23">
                  <c:v>2.439600928959138E-3</c:v>
                </c:pt>
                <c:pt idx="24">
                  <c:v>2.6995483256594031E-3</c:v>
                </c:pt>
                <c:pt idx="25">
                  <c:v>2.9797353034408036E-3</c:v>
                </c:pt>
                <c:pt idx="26">
                  <c:v>3.2807907387338302E-3</c:v>
                </c:pt>
                <c:pt idx="27">
                  <c:v>3.6032437168108996E-3</c:v>
                </c:pt>
                <c:pt idx="28">
                  <c:v>3.9475079150447069E-3</c:v>
                </c:pt>
                <c:pt idx="29">
                  <c:v>4.3138659413255757E-3</c:v>
                </c:pt>
                <c:pt idx="30">
                  <c:v>4.7024538688443468E-3</c:v>
                </c:pt>
                <c:pt idx="31">
                  <c:v>5.1132462281989017E-3</c:v>
                </c:pt>
                <c:pt idx="32">
                  <c:v>5.5460417339727773E-3</c:v>
                </c:pt>
                <c:pt idx="33">
                  <c:v>6.0004500348492789E-3</c:v>
                </c:pt>
                <c:pt idx="34">
                  <c:v>6.4758797832945867E-3</c:v>
                </c:pt>
                <c:pt idx="35">
                  <c:v>6.9715283222680146E-3</c:v>
                </c:pt>
                <c:pt idx="36">
                  <c:v>7.486373281787243E-3</c:v>
                </c:pt>
                <c:pt idx="37">
                  <c:v>8.0191663670959798E-3</c:v>
                </c:pt>
                <c:pt idx="38">
                  <c:v>8.5684296023903674E-3</c:v>
                </c:pt>
                <c:pt idx="39">
                  <c:v>9.132454269451095E-3</c:v>
                </c:pt>
                <c:pt idx="40">
                  <c:v>9.709302749160648E-3</c:v>
                </c:pt>
                <c:pt idx="41">
                  <c:v>1.0296813435998739E-2</c:v>
                </c:pt>
                <c:pt idx="42">
                  <c:v>1.0892608851627527E-2</c:v>
                </c:pt>
                <c:pt idx="43">
                  <c:v>1.1494107034211651E-2</c:v>
                </c:pt>
                <c:pt idx="44">
                  <c:v>1.2098536225957168E-2</c:v>
                </c:pt>
                <c:pt idx="45">
                  <c:v>1.270295282345945E-2</c:v>
                </c:pt>
                <c:pt idx="46">
                  <c:v>1.3304262494937741E-2</c:v>
                </c:pt>
                <c:pt idx="47">
                  <c:v>1.3899244306549824E-2</c:v>
                </c:pt>
                <c:pt idx="48">
                  <c:v>1.4484577638074137E-2</c:v>
                </c:pt>
                <c:pt idx="49">
                  <c:v>1.505687160774022E-2</c:v>
                </c:pt>
                <c:pt idx="50">
                  <c:v>1.5612696668338064E-2</c:v>
                </c:pt>
                <c:pt idx="51">
                  <c:v>1.6148617983395716E-2</c:v>
                </c:pt>
                <c:pt idx="52">
                  <c:v>1.6661230144589981E-2</c:v>
                </c:pt>
                <c:pt idx="53">
                  <c:v>1.7147192750969195E-2</c:v>
                </c:pt>
                <c:pt idx="54">
                  <c:v>1.7603266338214976E-2</c:v>
                </c:pt>
                <c:pt idx="55">
                  <c:v>1.80263481230824E-2</c:v>
                </c:pt>
                <c:pt idx="56">
                  <c:v>1.8413507015166166E-2</c:v>
                </c:pt>
                <c:pt idx="57">
                  <c:v>1.8762017345846895E-2</c:v>
                </c:pt>
                <c:pt idx="58">
                  <c:v>1.9069390773026204E-2</c:v>
                </c:pt>
                <c:pt idx="59">
                  <c:v>1.933340584014246E-2</c:v>
                </c:pt>
                <c:pt idx="60">
                  <c:v>1.9552134698772795E-2</c:v>
                </c:pt>
                <c:pt idx="61">
                  <c:v>1.9723966545394447E-2</c:v>
                </c:pt>
                <c:pt idx="62">
                  <c:v>1.9847627373850589E-2</c:v>
                </c:pt>
                <c:pt idx="63">
                  <c:v>1.9922195704738202E-2</c:v>
                </c:pt>
                <c:pt idx="64">
                  <c:v>1.9947114020071637E-2</c:v>
                </c:pt>
                <c:pt idx="65">
                  <c:v>1.9922195704738202E-2</c:v>
                </c:pt>
                <c:pt idx="66">
                  <c:v>1.9847627373850589E-2</c:v>
                </c:pt>
                <c:pt idx="67">
                  <c:v>1.9723966545394447E-2</c:v>
                </c:pt>
                <c:pt idx="68">
                  <c:v>1.9552134698772795E-2</c:v>
                </c:pt>
                <c:pt idx="69">
                  <c:v>1.933340584014246E-2</c:v>
                </c:pt>
                <c:pt idx="70">
                  <c:v>1.9069390773026204E-2</c:v>
                </c:pt>
                <c:pt idx="71">
                  <c:v>1.8762017345846895E-2</c:v>
                </c:pt>
                <c:pt idx="72">
                  <c:v>1.8413507015166166E-2</c:v>
                </c:pt>
                <c:pt idx="73">
                  <c:v>1.80263481230824E-2</c:v>
                </c:pt>
                <c:pt idx="74">
                  <c:v>1.7603266338214976E-2</c:v>
                </c:pt>
                <c:pt idx="75">
                  <c:v>1.7147192750969195E-2</c:v>
                </c:pt>
                <c:pt idx="76">
                  <c:v>1.6661230144589981E-2</c:v>
                </c:pt>
                <c:pt idx="77">
                  <c:v>1.6148617983395716E-2</c:v>
                </c:pt>
                <c:pt idx="78">
                  <c:v>1.5612696668338064E-2</c:v>
                </c:pt>
                <c:pt idx="79">
                  <c:v>1.505687160774022E-2</c:v>
                </c:pt>
                <c:pt idx="80">
                  <c:v>1.4484577638074137E-2</c:v>
                </c:pt>
                <c:pt idx="81">
                  <c:v>1.3899244306549824E-2</c:v>
                </c:pt>
                <c:pt idx="82">
                  <c:v>1.3304262494937741E-2</c:v>
                </c:pt>
                <c:pt idx="83">
                  <c:v>1.270295282345945E-2</c:v>
                </c:pt>
                <c:pt idx="84">
                  <c:v>1.2098536225957168E-2</c:v>
                </c:pt>
                <c:pt idx="85">
                  <c:v>1.1494107034211651E-2</c:v>
                </c:pt>
                <c:pt idx="86">
                  <c:v>1.0892608851627527E-2</c:v>
                </c:pt>
                <c:pt idx="87">
                  <c:v>1.0296813435998739E-2</c:v>
                </c:pt>
                <c:pt idx="88">
                  <c:v>9.709302749160648E-3</c:v>
                </c:pt>
                <c:pt idx="89">
                  <c:v>9.132454269451095E-3</c:v>
                </c:pt>
                <c:pt idx="90">
                  <c:v>8.5684296023903674E-3</c:v>
                </c:pt>
                <c:pt idx="91">
                  <c:v>8.0191663670959798E-3</c:v>
                </c:pt>
                <c:pt idx="92">
                  <c:v>7.486373281787243E-3</c:v>
                </c:pt>
                <c:pt idx="93">
                  <c:v>6.9715283222680146E-3</c:v>
                </c:pt>
                <c:pt idx="94">
                  <c:v>6.4758797832945867E-3</c:v>
                </c:pt>
                <c:pt idx="95">
                  <c:v>6.0004500348492789E-3</c:v>
                </c:pt>
                <c:pt idx="96">
                  <c:v>5.5460417339727773E-3</c:v>
                </c:pt>
                <c:pt idx="97">
                  <c:v>5.1132462281989017E-3</c:v>
                </c:pt>
                <c:pt idx="98">
                  <c:v>4.7024538688443468E-3</c:v>
                </c:pt>
                <c:pt idx="99">
                  <c:v>4.3138659413255757E-3</c:v>
                </c:pt>
                <c:pt idx="100">
                  <c:v>3.9475079150447069E-3</c:v>
                </c:pt>
                <c:pt idx="101">
                  <c:v>3.6032437168108996E-3</c:v>
                </c:pt>
                <c:pt idx="102">
                  <c:v>3.2807907387338302E-3</c:v>
                </c:pt>
                <c:pt idx="103">
                  <c:v>2.9797353034408036E-3</c:v>
                </c:pt>
                <c:pt idx="104">
                  <c:v>2.6995483256594031E-3</c:v>
                </c:pt>
                <c:pt idx="105">
                  <c:v>2.439600928959138E-3</c:v>
                </c:pt>
                <c:pt idx="106">
                  <c:v>2.1991797990213598E-3</c:v>
                </c:pt>
                <c:pt idx="107">
                  <c:v>1.9775020794685111E-3</c:v>
                </c:pt>
                <c:pt idx="108">
                  <c:v>1.773729642311571E-3</c:v>
                </c:pt>
                <c:pt idx="109">
                  <c:v>1.5869825917833708E-3</c:v>
                </c:pt>
                <c:pt idx="110">
                  <c:v>1.4163518870800593E-3</c:v>
                </c:pt>
                <c:pt idx="111">
                  <c:v>1.2609109957597191E-3</c:v>
                </c:pt>
                <c:pt idx="112">
                  <c:v>1.1197265147421451E-3</c:v>
                </c:pt>
                <c:pt idx="113">
                  <c:v>9.918677195897656E-4</c:v>
                </c:pt>
                <c:pt idx="114">
                  <c:v>8.7641502467842702E-4</c:v>
                </c:pt>
                <c:pt idx="115">
                  <c:v>7.7246735671975876E-4</c:v>
                </c:pt>
                <c:pt idx="116">
                  <c:v>6.7914846168428062E-4</c:v>
                </c:pt>
                <c:pt idx="117">
                  <c:v>5.9561218038025894E-4</c:v>
                </c:pt>
                <c:pt idx="118">
                  <c:v>5.2104674072112956E-4</c:v>
                </c:pt>
                <c:pt idx="119">
                  <c:v>4.5467812507955259E-4</c:v>
                </c:pt>
                <c:pt idx="120">
                  <c:v>3.9577257914899847E-4</c:v>
                </c:pt>
                <c:pt idx="121">
                  <c:v>3.4363833453069856E-4</c:v>
                </c:pt>
                <c:pt idx="122">
                  <c:v>2.9762662098879267E-4</c:v>
                </c:pt>
                <c:pt idx="123">
                  <c:v>2.5713204615269698E-4</c:v>
                </c:pt>
                <c:pt idx="124">
                  <c:v>2.2159242059690038E-4</c:v>
                </c:pt>
                <c:pt idx="125">
                  <c:v>1.9048810491109053E-4</c:v>
                </c:pt>
                <c:pt idx="126">
                  <c:v>1.6334095280999593E-4</c:v>
                </c:pt>
                <c:pt idx="127">
                  <c:v>1.3971292074397234E-4</c:v>
                </c:pt>
                <c:pt idx="128">
                  <c:v>1.1920441007324202E-4</c:v>
                </c:pt>
                <c:pt idx="129">
                  <c:v>1.0145240286498842E-4</c:v>
                </c:pt>
                <c:pt idx="130">
                  <c:v>8.6128446952684051E-5</c:v>
                </c:pt>
                <c:pt idx="131">
                  <c:v>7.2936540233337294E-5</c:v>
                </c:pt>
                <c:pt idx="132">
                  <c:v>6.1610958423650991E-5</c:v>
                </c:pt>
                <c:pt idx="133">
                  <c:v>5.1914064783070521E-5</c:v>
                </c:pt>
                <c:pt idx="134">
                  <c:v>4.3634134752288005E-5</c:v>
                </c:pt>
                <c:pt idx="135">
                  <c:v>3.6583223141515545E-5</c:v>
                </c:pt>
                <c:pt idx="136">
                  <c:v>3.0595096505688594E-5</c:v>
                </c:pt>
                <c:pt idx="137">
                  <c:v>2.5523248717209279E-5</c:v>
                </c:pt>
                <c:pt idx="138">
                  <c:v>2.1239013527537571E-5</c:v>
                </c:pt>
                <c:pt idx="139">
                  <c:v>1.7629784118372273E-5</c:v>
                </c:pt>
                <c:pt idx="140">
                  <c:v>1.4597346289573013E-5</c:v>
                </c:pt>
                <c:pt idx="141">
                  <c:v>1.2056329011299661E-5</c:v>
                </c:pt>
                <c:pt idx="142">
                  <c:v>9.9327735696386359E-6</c:v>
                </c:pt>
                <c:pt idx="143">
                  <c:v>8.1628204383121001E-6</c:v>
                </c:pt>
                <c:pt idx="144">
                  <c:v>6.6915112882442679E-6</c:v>
                </c:pt>
                <c:pt idx="145">
                  <c:v>5.4717021719900273E-6</c:v>
                </c:pt>
                <c:pt idx="146">
                  <c:v>4.4630828588566459E-6</c:v>
                </c:pt>
                <c:pt idx="147">
                  <c:v>3.6312965151126169E-6</c:v>
                </c:pt>
                <c:pt idx="148">
                  <c:v>2.9471533878269929E-6</c:v>
                </c:pt>
                <c:pt idx="149">
                  <c:v>2.3859318270602476E-6</c:v>
                </c:pt>
                <c:pt idx="150">
                  <c:v>1.9267598371043564E-6</c:v>
                </c:pt>
                <c:pt idx="151">
                  <c:v>1.5520703528925133E-6</c:v>
                </c:pt>
                <c:pt idx="152">
                  <c:v>1.2471235645026766E-6</c:v>
                </c:pt>
                <c:pt idx="153">
                  <c:v>9.9958983534613938E-7</c:v>
                </c:pt>
                <c:pt idx="154">
                  <c:v>7.9918705534527388E-7</c:v>
                </c:pt>
                <c:pt idx="155">
                  <c:v>6.3736661909167328E-7</c:v>
                </c:pt>
                <c:pt idx="156">
                  <c:v>5.0704260327433802E-7</c:v>
                </c:pt>
                <c:pt idx="157">
                  <c:v>4.0235912282461474E-7</c:v>
                </c:pt>
                <c:pt idx="158">
                  <c:v>3.1849125894335446E-7</c:v>
                </c:pt>
                <c:pt idx="159">
                  <c:v>2.514753644296223E-7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403632"/>
        <c:axId val="503397752"/>
      </c:lineChart>
      <c:catAx>
        <c:axId val="5034036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97752"/>
        <c:crosses val="autoZero"/>
        <c:auto val="1"/>
        <c:lblAlgn val="ctr"/>
        <c:lblOffset val="100"/>
        <c:noMultiLvlLbl val="0"/>
      </c:catAx>
      <c:valAx>
        <c:axId val="503397752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40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3.1849125894335446E-7</c:v>
                </c:pt>
                <c:pt idx="1">
                  <c:v>4.0235912282461474E-7</c:v>
                </c:pt>
                <c:pt idx="2">
                  <c:v>5.0704260327433802E-7</c:v>
                </c:pt>
                <c:pt idx="3">
                  <c:v>6.3736661909167328E-7</c:v>
                </c:pt>
                <c:pt idx="4">
                  <c:v>7.9918705534527388E-7</c:v>
                </c:pt>
                <c:pt idx="5">
                  <c:v>9.9958983534613938E-7</c:v>
                </c:pt>
                <c:pt idx="6">
                  <c:v>1.2471235645026766E-6</c:v>
                </c:pt>
                <c:pt idx="7">
                  <c:v>1.5520703528925133E-6</c:v>
                </c:pt>
                <c:pt idx="8">
                  <c:v>1.9267598371043564E-6</c:v>
                </c:pt>
                <c:pt idx="9">
                  <c:v>2.3859318270602476E-6</c:v>
                </c:pt>
                <c:pt idx="10">
                  <c:v>2.9471533878269929E-6</c:v>
                </c:pt>
                <c:pt idx="11">
                  <c:v>3.6312965151126169E-6</c:v>
                </c:pt>
                <c:pt idx="12">
                  <c:v>4.4630828588566459E-6</c:v>
                </c:pt>
                <c:pt idx="13">
                  <c:v>5.4717021719900273E-6</c:v>
                </c:pt>
                <c:pt idx="14">
                  <c:v>6.6915112882442679E-6</c:v>
                </c:pt>
                <c:pt idx="15">
                  <c:v>8.1628204383121001E-6</c:v>
                </c:pt>
                <c:pt idx="16">
                  <c:v>9.9327735696386359E-6</c:v>
                </c:pt>
                <c:pt idx="17">
                  <c:v>1.2056329011299661E-5</c:v>
                </c:pt>
                <c:pt idx="18">
                  <c:v>1.4597346289573013E-5</c:v>
                </c:pt>
                <c:pt idx="19">
                  <c:v>1.7629784118372273E-5</c:v>
                </c:pt>
                <c:pt idx="20">
                  <c:v>2.1239013527537571E-5</c:v>
                </c:pt>
                <c:pt idx="21">
                  <c:v>2.5523248717209279E-5</c:v>
                </c:pt>
                <c:pt idx="22">
                  <c:v>3.0595096505688594E-5</c:v>
                </c:pt>
                <c:pt idx="23">
                  <c:v>3.6583223141515545E-5</c:v>
                </c:pt>
                <c:pt idx="24">
                  <c:v>4.3634134752288005E-5</c:v>
                </c:pt>
                <c:pt idx="25">
                  <c:v>5.1914064783070521E-5</c:v>
                </c:pt>
                <c:pt idx="26">
                  <c:v>6.1610958423650991E-5</c:v>
                </c:pt>
                <c:pt idx="27">
                  <c:v>7.2936540233337294E-5</c:v>
                </c:pt>
                <c:pt idx="28">
                  <c:v>8.6128446952684051E-5</c:v>
                </c:pt>
                <c:pt idx="29">
                  <c:v>1.0145240286498842E-4</c:v>
                </c:pt>
                <c:pt idx="30">
                  <c:v>1.1920441007324202E-4</c:v>
                </c:pt>
                <c:pt idx="31">
                  <c:v>1.3971292074397234E-4</c:v>
                </c:pt>
                <c:pt idx="32">
                  <c:v>1.6334095280999593E-4</c:v>
                </c:pt>
                <c:pt idx="33">
                  <c:v>1.9048810491109053E-4</c:v>
                </c:pt>
                <c:pt idx="34">
                  <c:v>2.2159242059690038E-4</c:v>
                </c:pt>
                <c:pt idx="35">
                  <c:v>2.5713204615269698E-4</c:v>
                </c:pt>
                <c:pt idx="36">
                  <c:v>2.9762662098879267E-4</c:v>
                </c:pt>
                <c:pt idx="37">
                  <c:v>3.4363833453069856E-4</c:v>
                </c:pt>
                <c:pt idx="38">
                  <c:v>3.9577257914899847E-4</c:v>
                </c:pt>
                <c:pt idx="39">
                  <c:v>4.5467812507955259E-4</c:v>
                </c:pt>
                <c:pt idx="40">
                  <c:v>5.2104674072112956E-4</c:v>
                </c:pt>
                <c:pt idx="41">
                  <c:v>5.9561218038025894E-4</c:v>
                </c:pt>
                <c:pt idx="42">
                  <c:v>6.7914846168428062E-4</c:v>
                </c:pt>
                <c:pt idx="43">
                  <c:v>7.7246735671975876E-4</c:v>
                </c:pt>
                <c:pt idx="44">
                  <c:v>8.7641502467842702E-4</c:v>
                </c:pt>
                <c:pt idx="45">
                  <c:v>9.918677195897656E-4</c:v>
                </c:pt>
                <c:pt idx="46">
                  <c:v>1.1197265147421451E-3</c:v>
                </c:pt>
                <c:pt idx="47">
                  <c:v>1.2609109957597191E-3</c:v>
                </c:pt>
                <c:pt idx="48">
                  <c:v>1.4163518870800593E-3</c:v>
                </c:pt>
                <c:pt idx="49">
                  <c:v>1.5869825917833708E-3</c:v>
                </c:pt>
                <c:pt idx="50">
                  <c:v>1.773729642311571E-3</c:v>
                </c:pt>
                <c:pt idx="51">
                  <c:v>1.9775020794685111E-3</c:v>
                </c:pt>
                <c:pt idx="52">
                  <c:v>2.1991797990213598E-3</c:v>
                </c:pt>
                <c:pt idx="53">
                  <c:v>2.439600928959138E-3</c:v>
                </c:pt>
                <c:pt idx="54">
                  <c:v>2.6995483256594031E-3</c:v>
                </c:pt>
                <c:pt idx="55">
                  <c:v>2.9797353034408036E-3</c:v>
                </c:pt>
                <c:pt idx="56">
                  <c:v>3.2807907387338302E-3</c:v>
                </c:pt>
                <c:pt idx="57">
                  <c:v>3.6032437168108996E-3</c:v>
                </c:pt>
                <c:pt idx="58">
                  <c:v>3.9475079150447069E-3</c:v>
                </c:pt>
                <c:pt idx="59">
                  <c:v>4.3138659413255757E-3</c:v>
                </c:pt>
                <c:pt idx="60">
                  <c:v>4.7024538688443468E-3</c:v>
                </c:pt>
                <c:pt idx="61">
                  <c:v>5.1132462281989017E-3</c:v>
                </c:pt>
                <c:pt idx="62">
                  <c:v>5.5460417339727773E-3</c:v>
                </c:pt>
                <c:pt idx="63">
                  <c:v>6.0004500348492789E-3</c:v>
                </c:pt>
                <c:pt idx="64">
                  <c:v>6.4758797832945867E-3</c:v>
                </c:pt>
                <c:pt idx="65">
                  <c:v>6.9715283222680146E-3</c:v>
                </c:pt>
                <c:pt idx="66">
                  <c:v>7.486373281787243E-3</c:v>
                </c:pt>
                <c:pt idx="67">
                  <c:v>8.0191663670959798E-3</c:v>
                </c:pt>
                <c:pt idx="68">
                  <c:v>8.5684296023903674E-3</c:v>
                </c:pt>
                <c:pt idx="69">
                  <c:v>9.132454269451095E-3</c:v>
                </c:pt>
                <c:pt idx="70">
                  <c:v>9.709302749160648E-3</c:v>
                </c:pt>
                <c:pt idx="71">
                  <c:v>1.0296813435998739E-2</c:v>
                </c:pt>
                <c:pt idx="72">
                  <c:v>1.0892608851627527E-2</c:v>
                </c:pt>
                <c:pt idx="73">
                  <c:v>1.1494107034211651E-2</c:v>
                </c:pt>
                <c:pt idx="74">
                  <c:v>1.2098536225957168E-2</c:v>
                </c:pt>
                <c:pt idx="75">
                  <c:v>1.270295282345945E-2</c:v>
                </c:pt>
                <c:pt idx="76">
                  <c:v>1.3304262494937741E-2</c:v>
                </c:pt>
                <c:pt idx="77">
                  <c:v>1.3899244306549824E-2</c:v>
                </c:pt>
                <c:pt idx="78">
                  <c:v>1.4484577638074137E-2</c:v>
                </c:pt>
                <c:pt idx="79">
                  <c:v>1.505687160774022E-2</c:v>
                </c:pt>
                <c:pt idx="80">
                  <c:v>1.5612696668338064E-2</c:v>
                </c:pt>
                <c:pt idx="81">
                  <c:v>1.6148617983395716E-2</c:v>
                </c:pt>
                <c:pt idx="82">
                  <c:v>1.6661230144589981E-2</c:v>
                </c:pt>
                <c:pt idx="83">
                  <c:v>1.7147192750969195E-2</c:v>
                </c:pt>
                <c:pt idx="84">
                  <c:v>1.7603266338214976E-2</c:v>
                </c:pt>
                <c:pt idx="85">
                  <c:v>1.80263481230824E-2</c:v>
                </c:pt>
                <c:pt idx="86">
                  <c:v>1.8413507015166166E-2</c:v>
                </c:pt>
                <c:pt idx="87">
                  <c:v>1.8762017345846895E-2</c:v>
                </c:pt>
                <c:pt idx="88">
                  <c:v>1.9069390773026204E-2</c:v>
                </c:pt>
                <c:pt idx="89">
                  <c:v>1.933340584014246E-2</c:v>
                </c:pt>
                <c:pt idx="90">
                  <c:v>1.9552134698772795E-2</c:v>
                </c:pt>
                <c:pt idx="91">
                  <c:v>1.9723966545394447E-2</c:v>
                </c:pt>
                <c:pt idx="92">
                  <c:v>1.9847627373850589E-2</c:v>
                </c:pt>
                <c:pt idx="93">
                  <c:v>1.9922195704738202E-2</c:v>
                </c:pt>
                <c:pt idx="94">
                  <c:v>1.9947114020071637E-2</c:v>
                </c:pt>
                <c:pt idx="95">
                  <c:v>1.9922195704738202E-2</c:v>
                </c:pt>
                <c:pt idx="96">
                  <c:v>1.9847627373850589E-2</c:v>
                </c:pt>
                <c:pt idx="97">
                  <c:v>1.9723966545394447E-2</c:v>
                </c:pt>
                <c:pt idx="98">
                  <c:v>1.9552134698772795E-2</c:v>
                </c:pt>
                <c:pt idx="99">
                  <c:v>1.933340584014246E-2</c:v>
                </c:pt>
                <c:pt idx="100">
                  <c:v>1.9069390773026204E-2</c:v>
                </c:pt>
                <c:pt idx="101">
                  <c:v>1.8762017345846895E-2</c:v>
                </c:pt>
                <c:pt idx="102">
                  <c:v>1.8413507015166166E-2</c:v>
                </c:pt>
                <c:pt idx="103">
                  <c:v>1.80263481230824E-2</c:v>
                </c:pt>
                <c:pt idx="104">
                  <c:v>1.7603266338214976E-2</c:v>
                </c:pt>
                <c:pt idx="105">
                  <c:v>1.7147192750969195E-2</c:v>
                </c:pt>
                <c:pt idx="106">
                  <c:v>1.6661230144589981E-2</c:v>
                </c:pt>
                <c:pt idx="107">
                  <c:v>1.6148617983395716E-2</c:v>
                </c:pt>
                <c:pt idx="108">
                  <c:v>1.5612696668338064E-2</c:v>
                </c:pt>
                <c:pt idx="109">
                  <c:v>1.505687160774022E-2</c:v>
                </c:pt>
                <c:pt idx="110">
                  <c:v>1.4484577638074137E-2</c:v>
                </c:pt>
                <c:pt idx="111">
                  <c:v>1.3899244306549824E-2</c:v>
                </c:pt>
                <c:pt idx="112">
                  <c:v>1.3304262494937741E-2</c:v>
                </c:pt>
                <c:pt idx="113">
                  <c:v>1.270295282345945E-2</c:v>
                </c:pt>
                <c:pt idx="114">
                  <c:v>1.2098536225957168E-2</c:v>
                </c:pt>
                <c:pt idx="115">
                  <c:v>1.1494107034211651E-2</c:v>
                </c:pt>
                <c:pt idx="116">
                  <c:v>1.0892608851627527E-2</c:v>
                </c:pt>
                <c:pt idx="117">
                  <c:v>1.0296813435998739E-2</c:v>
                </c:pt>
                <c:pt idx="118">
                  <c:v>9.709302749160648E-3</c:v>
                </c:pt>
                <c:pt idx="119">
                  <c:v>9.132454269451095E-3</c:v>
                </c:pt>
                <c:pt idx="120">
                  <c:v>8.5684296023903674E-3</c:v>
                </c:pt>
                <c:pt idx="121">
                  <c:v>8.0191663670959798E-3</c:v>
                </c:pt>
                <c:pt idx="122">
                  <c:v>7.486373281787243E-3</c:v>
                </c:pt>
                <c:pt idx="123">
                  <c:v>6.9715283222680146E-3</c:v>
                </c:pt>
                <c:pt idx="124">
                  <c:v>6.4758797832945867E-3</c:v>
                </c:pt>
                <c:pt idx="125">
                  <c:v>6.0004500348492789E-3</c:v>
                </c:pt>
                <c:pt idx="126">
                  <c:v>5.5460417339727773E-3</c:v>
                </c:pt>
                <c:pt idx="127">
                  <c:v>5.1132462281989017E-3</c:v>
                </c:pt>
                <c:pt idx="128">
                  <c:v>4.7024538688443468E-3</c:v>
                </c:pt>
                <c:pt idx="129">
                  <c:v>4.3138659413255757E-3</c:v>
                </c:pt>
                <c:pt idx="130">
                  <c:v>3.9475079150447069E-3</c:v>
                </c:pt>
                <c:pt idx="131">
                  <c:v>3.6032437168108996E-3</c:v>
                </c:pt>
                <c:pt idx="132">
                  <c:v>3.2807907387338302E-3</c:v>
                </c:pt>
                <c:pt idx="133">
                  <c:v>2.9797353034408036E-3</c:v>
                </c:pt>
                <c:pt idx="134">
                  <c:v>2.6995483256594031E-3</c:v>
                </c:pt>
                <c:pt idx="135">
                  <c:v>2.439600928959138E-3</c:v>
                </c:pt>
                <c:pt idx="136">
                  <c:v>2.1991797990213598E-3</c:v>
                </c:pt>
                <c:pt idx="137">
                  <c:v>1.9775020794685111E-3</c:v>
                </c:pt>
                <c:pt idx="138">
                  <c:v>1.773729642311571E-3</c:v>
                </c:pt>
                <c:pt idx="139">
                  <c:v>1.5869825917833708E-3</c:v>
                </c:pt>
                <c:pt idx="140">
                  <c:v>1.4163518870800593E-3</c:v>
                </c:pt>
                <c:pt idx="141">
                  <c:v>1.2609109957597191E-3</c:v>
                </c:pt>
                <c:pt idx="142">
                  <c:v>1.1197265147421451E-3</c:v>
                </c:pt>
                <c:pt idx="143">
                  <c:v>9.918677195897656E-4</c:v>
                </c:pt>
                <c:pt idx="144">
                  <c:v>8.7641502467842702E-4</c:v>
                </c:pt>
                <c:pt idx="145">
                  <c:v>7.7246735671975876E-4</c:v>
                </c:pt>
                <c:pt idx="146">
                  <c:v>6.7914846168428062E-4</c:v>
                </c:pt>
                <c:pt idx="147">
                  <c:v>5.9561218038025894E-4</c:v>
                </c:pt>
                <c:pt idx="148">
                  <c:v>5.2104674072112956E-4</c:v>
                </c:pt>
                <c:pt idx="149">
                  <c:v>4.5467812507955259E-4</c:v>
                </c:pt>
                <c:pt idx="150">
                  <c:v>3.9577257914899847E-4</c:v>
                </c:pt>
                <c:pt idx="151">
                  <c:v>3.4363833453069856E-4</c:v>
                </c:pt>
                <c:pt idx="152">
                  <c:v>2.9762662098879267E-4</c:v>
                </c:pt>
                <c:pt idx="153">
                  <c:v>2.5713204615269698E-4</c:v>
                </c:pt>
                <c:pt idx="154">
                  <c:v>2.2159242059690038E-4</c:v>
                </c:pt>
                <c:pt idx="155">
                  <c:v>1.9048810491109053E-4</c:v>
                </c:pt>
                <c:pt idx="156">
                  <c:v>1.6334095280999593E-4</c:v>
                </c:pt>
                <c:pt idx="157">
                  <c:v>1.3971292074397234E-4</c:v>
                </c:pt>
                <c:pt idx="158">
                  <c:v>1.1920441007324202E-4</c:v>
                </c:pt>
                <c:pt idx="159">
                  <c:v>1.0145240286498842E-4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99712"/>
        <c:axId val="503402456"/>
      </c:lineChart>
      <c:catAx>
        <c:axId val="503399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402456"/>
        <c:crosses val="autoZero"/>
        <c:auto val="1"/>
        <c:lblAlgn val="ctr"/>
        <c:lblOffset val="100"/>
        <c:noMultiLvlLbl val="0"/>
      </c:catAx>
      <c:valAx>
        <c:axId val="503402456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39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3.1849125894335446E-7</c:v>
                </c:pt>
                <c:pt idx="1">
                  <c:v>4.0235912282461474E-7</c:v>
                </c:pt>
                <c:pt idx="2">
                  <c:v>5.0704260327433802E-7</c:v>
                </c:pt>
                <c:pt idx="3">
                  <c:v>6.3736661909167328E-7</c:v>
                </c:pt>
                <c:pt idx="4">
                  <c:v>7.9918705534527388E-7</c:v>
                </c:pt>
                <c:pt idx="5">
                  <c:v>9.9958983534613938E-7</c:v>
                </c:pt>
                <c:pt idx="6">
                  <c:v>1.2471235645026766E-6</c:v>
                </c:pt>
                <c:pt idx="7">
                  <c:v>1.5520703528925133E-6</c:v>
                </c:pt>
                <c:pt idx="8">
                  <c:v>1.9267598371043564E-6</c:v>
                </c:pt>
                <c:pt idx="9">
                  <c:v>2.3859318270602476E-6</c:v>
                </c:pt>
                <c:pt idx="10">
                  <c:v>2.9471533878269929E-6</c:v>
                </c:pt>
                <c:pt idx="11">
                  <c:v>3.6312965151126169E-6</c:v>
                </c:pt>
                <c:pt idx="12">
                  <c:v>4.4630828588566459E-6</c:v>
                </c:pt>
                <c:pt idx="13">
                  <c:v>5.4717021719900273E-6</c:v>
                </c:pt>
                <c:pt idx="14">
                  <c:v>6.6915112882442679E-6</c:v>
                </c:pt>
                <c:pt idx="15">
                  <c:v>8.1628204383121001E-6</c:v>
                </c:pt>
                <c:pt idx="16">
                  <c:v>9.9327735696386359E-6</c:v>
                </c:pt>
                <c:pt idx="17">
                  <c:v>1.2056329011299661E-5</c:v>
                </c:pt>
                <c:pt idx="18">
                  <c:v>1.4597346289573013E-5</c:v>
                </c:pt>
                <c:pt idx="19">
                  <c:v>1.7629784118372273E-5</c:v>
                </c:pt>
                <c:pt idx="20">
                  <c:v>2.1239013527537571E-5</c:v>
                </c:pt>
                <c:pt idx="21">
                  <c:v>2.5523248717209279E-5</c:v>
                </c:pt>
                <c:pt idx="22">
                  <c:v>3.0595096505688594E-5</c:v>
                </c:pt>
                <c:pt idx="23">
                  <c:v>3.6583223141515545E-5</c:v>
                </c:pt>
                <c:pt idx="24">
                  <c:v>4.3634134752288005E-5</c:v>
                </c:pt>
                <c:pt idx="25">
                  <c:v>5.1914064783070521E-5</c:v>
                </c:pt>
                <c:pt idx="26">
                  <c:v>6.1610958423650991E-5</c:v>
                </c:pt>
                <c:pt idx="27">
                  <c:v>7.2936540233337294E-5</c:v>
                </c:pt>
                <c:pt idx="28">
                  <c:v>8.6128446952684051E-5</c:v>
                </c:pt>
                <c:pt idx="29">
                  <c:v>1.0145240286498842E-4</c:v>
                </c:pt>
                <c:pt idx="30">
                  <c:v>1.1920441007324202E-4</c:v>
                </c:pt>
                <c:pt idx="31">
                  <c:v>1.3971292074397234E-4</c:v>
                </c:pt>
                <c:pt idx="32">
                  <c:v>1.6334095280999593E-4</c:v>
                </c:pt>
                <c:pt idx="33">
                  <c:v>1.9048810491109053E-4</c:v>
                </c:pt>
                <c:pt idx="34">
                  <c:v>2.2159242059690038E-4</c:v>
                </c:pt>
                <c:pt idx="35">
                  <c:v>2.5713204615269698E-4</c:v>
                </c:pt>
                <c:pt idx="36">
                  <c:v>2.9762662098879267E-4</c:v>
                </c:pt>
                <c:pt idx="37">
                  <c:v>3.4363833453069856E-4</c:v>
                </c:pt>
                <c:pt idx="38">
                  <c:v>3.9577257914899847E-4</c:v>
                </c:pt>
                <c:pt idx="39">
                  <c:v>4.5467812507955259E-4</c:v>
                </c:pt>
                <c:pt idx="40">
                  <c:v>5.2104674072112956E-4</c:v>
                </c:pt>
                <c:pt idx="41">
                  <c:v>5.9561218038025894E-4</c:v>
                </c:pt>
                <c:pt idx="42">
                  <c:v>6.7914846168428062E-4</c:v>
                </c:pt>
                <c:pt idx="43">
                  <c:v>7.7246735671975876E-4</c:v>
                </c:pt>
                <c:pt idx="44">
                  <c:v>8.7641502467842702E-4</c:v>
                </c:pt>
                <c:pt idx="45">
                  <c:v>9.918677195897656E-4</c:v>
                </c:pt>
                <c:pt idx="46">
                  <c:v>1.1197265147421451E-3</c:v>
                </c:pt>
                <c:pt idx="47">
                  <c:v>1.2609109957597191E-3</c:v>
                </c:pt>
                <c:pt idx="48">
                  <c:v>1.4163518870800593E-3</c:v>
                </c:pt>
                <c:pt idx="49">
                  <c:v>1.5869825917833708E-3</c:v>
                </c:pt>
                <c:pt idx="50">
                  <c:v>1.773729642311571E-3</c:v>
                </c:pt>
                <c:pt idx="51">
                  <c:v>1.9775020794685111E-3</c:v>
                </c:pt>
                <c:pt idx="52">
                  <c:v>2.1991797990213598E-3</c:v>
                </c:pt>
                <c:pt idx="53">
                  <c:v>2.439600928959138E-3</c:v>
                </c:pt>
                <c:pt idx="54">
                  <c:v>2.6995483256594031E-3</c:v>
                </c:pt>
                <c:pt idx="55">
                  <c:v>2.9797353034408036E-3</c:v>
                </c:pt>
                <c:pt idx="56">
                  <c:v>3.2807907387338302E-3</c:v>
                </c:pt>
                <c:pt idx="57">
                  <c:v>3.6032437168108996E-3</c:v>
                </c:pt>
                <c:pt idx="58">
                  <c:v>3.9475079150447069E-3</c:v>
                </c:pt>
                <c:pt idx="59">
                  <c:v>4.3138659413255757E-3</c:v>
                </c:pt>
                <c:pt idx="60">
                  <c:v>4.7024538688443468E-3</c:v>
                </c:pt>
                <c:pt idx="61">
                  <c:v>5.1132462281989017E-3</c:v>
                </c:pt>
                <c:pt idx="62">
                  <c:v>5.5460417339727773E-3</c:v>
                </c:pt>
                <c:pt idx="63">
                  <c:v>6.0004500348492789E-3</c:v>
                </c:pt>
                <c:pt idx="64">
                  <c:v>6.4758797832945867E-3</c:v>
                </c:pt>
                <c:pt idx="65">
                  <c:v>6.9715283222680146E-3</c:v>
                </c:pt>
                <c:pt idx="66">
                  <c:v>7.486373281787243E-3</c:v>
                </c:pt>
                <c:pt idx="67">
                  <c:v>8.0191663670959798E-3</c:v>
                </c:pt>
                <c:pt idx="68">
                  <c:v>8.5684296023903674E-3</c:v>
                </c:pt>
                <c:pt idx="69">
                  <c:v>9.132454269451095E-3</c:v>
                </c:pt>
                <c:pt idx="70">
                  <c:v>9.709302749160648E-3</c:v>
                </c:pt>
                <c:pt idx="71">
                  <c:v>1.0296813435998739E-2</c:v>
                </c:pt>
                <c:pt idx="72">
                  <c:v>1.0892608851627527E-2</c:v>
                </c:pt>
                <c:pt idx="73">
                  <c:v>1.1494107034211651E-2</c:v>
                </c:pt>
                <c:pt idx="74">
                  <c:v>1.2098536225957168E-2</c:v>
                </c:pt>
                <c:pt idx="75">
                  <c:v>1.270295282345945E-2</c:v>
                </c:pt>
                <c:pt idx="76">
                  <c:v>1.3304262494937741E-2</c:v>
                </c:pt>
                <c:pt idx="77">
                  <c:v>1.3899244306549824E-2</c:v>
                </c:pt>
                <c:pt idx="78">
                  <c:v>1.4484577638074137E-2</c:v>
                </c:pt>
                <c:pt idx="79">
                  <c:v>1.505687160774022E-2</c:v>
                </c:pt>
                <c:pt idx="80">
                  <c:v>1.5612696668338064E-2</c:v>
                </c:pt>
                <c:pt idx="81">
                  <c:v>1.6148617983395716E-2</c:v>
                </c:pt>
                <c:pt idx="82">
                  <c:v>1.6661230144589981E-2</c:v>
                </c:pt>
                <c:pt idx="83">
                  <c:v>1.7147192750969195E-2</c:v>
                </c:pt>
                <c:pt idx="84">
                  <c:v>1.7603266338214976E-2</c:v>
                </c:pt>
                <c:pt idx="85">
                  <c:v>1.80263481230824E-2</c:v>
                </c:pt>
                <c:pt idx="86">
                  <c:v>1.8413507015166166E-2</c:v>
                </c:pt>
                <c:pt idx="87">
                  <c:v>1.8762017345846895E-2</c:v>
                </c:pt>
                <c:pt idx="88">
                  <c:v>1.9069390773026204E-2</c:v>
                </c:pt>
                <c:pt idx="89">
                  <c:v>1.933340584014246E-2</c:v>
                </c:pt>
                <c:pt idx="90">
                  <c:v>1.9552134698772795E-2</c:v>
                </c:pt>
                <c:pt idx="91">
                  <c:v>1.9723966545394447E-2</c:v>
                </c:pt>
                <c:pt idx="92">
                  <c:v>1.9847627373850589E-2</c:v>
                </c:pt>
                <c:pt idx="93">
                  <c:v>1.9922195704738202E-2</c:v>
                </c:pt>
                <c:pt idx="94">
                  <c:v>1.9947114020071637E-2</c:v>
                </c:pt>
                <c:pt idx="95">
                  <c:v>1.9922195704738202E-2</c:v>
                </c:pt>
                <c:pt idx="96">
                  <c:v>1.9847627373850589E-2</c:v>
                </c:pt>
                <c:pt idx="97">
                  <c:v>1.9723966545394447E-2</c:v>
                </c:pt>
                <c:pt idx="98">
                  <c:v>1.9552134698772795E-2</c:v>
                </c:pt>
                <c:pt idx="99">
                  <c:v>1.933340584014246E-2</c:v>
                </c:pt>
                <c:pt idx="100">
                  <c:v>1.9069390773026204E-2</c:v>
                </c:pt>
                <c:pt idx="101">
                  <c:v>1.8762017345846895E-2</c:v>
                </c:pt>
                <c:pt idx="102">
                  <c:v>1.8413507015166166E-2</c:v>
                </c:pt>
                <c:pt idx="103">
                  <c:v>1.80263481230824E-2</c:v>
                </c:pt>
                <c:pt idx="104">
                  <c:v>1.7603266338214976E-2</c:v>
                </c:pt>
                <c:pt idx="105">
                  <c:v>1.7147192750969195E-2</c:v>
                </c:pt>
                <c:pt idx="106">
                  <c:v>1.6661230144589981E-2</c:v>
                </c:pt>
                <c:pt idx="107">
                  <c:v>1.6148617983395716E-2</c:v>
                </c:pt>
                <c:pt idx="108">
                  <c:v>1.5612696668338064E-2</c:v>
                </c:pt>
                <c:pt idx="109">
                  <c:v>1.505687160774022E-2</c:v>
                </c:pt>
                <c:pt idx="110">
                  <c:v>1.4484577638074137E-2</c:v>
                </c:pt>
                <c:pt idx="111">
                  <c:v>1.3899244306549824E-2</c:v>
                </c:pt>
                <c:pt idx="112">
                  <c:v>1.3304262494937741E-2</c:v>
                </c:pt>
                <c:pt idx="113">
                  <c:v>1.270295282345945E-2</c:v>
                </c:pt>
                <c:pt idx="114">
                  <c:v>1.2098536225957168E-2</c:v>
                </c:pt>
                <c:pt idx="115">
                  <c:v>1.1494107034211651E-2</c:v>
                </c:pt>
                <c:pt idx="116">
                  <c:v>1.0892608851627527E-2</c:v>
                </c:pt>
                <c:pt idx="117">
                  <c:v>1.0296813435998739E-2</c:v>
                </c:pt>
                <c:pt idx="118">
                  <c:v>9.709302749160648E-3</c:v>
                </c:pt>
                <c:pt idx="119">
                  <c:v>9.132454269451095E-3</c:v>
                </c:pt>
                <c:pt idx="120">
                  <c:v>8.5684296023903674E-3</c:v>
                </c:pt>
                <c:pt idx="121">
                  <c:v>8.0191663670959798E-3</c:v>
                </c:pt>
                <c:pt idx="122">
                  <c:v>7.486373281787243E-3</c:v>
                </c:pt>
                <c:pt idx="123">
                  <c:v>6.9715283222680146E-3</c:v>
                </c:pt>
                <c:pt idx="124">
                  <c:v>6.4758797832945867E-3</c:v>
                </c:pt>
                <c:pt idx="125">
                  <c:v>6.0004500348492789E-3</c:v>
                </c:pt>
                <c:pt idx="126">
                  <c:v>5.5460417339727773E-3</c:v>
                </c:pt>
                <c:pt idx="127">
                  <c:v>5.1132462281989017E-3</c:v>
                </c:pt>
                <c:pt idx="128">
                  <c:v>4.7024538688443468E-3</c:v>
                </c:pt>
                <c:pt idx="129">
                  <c:v>4.3138659413255757E-3</c:v>
                </c:pt>
                <c:pt idx="130">
                  <c:v>3.9475079150447069E-3</c:v>
                </c:pt>
                <c:pt idx="131">
                  <c:v>3.6032437168108996E-3</c:v>
                </c:pt>
                <c:pt idx="132">
                  <c:v>3.2807907387338302E-3</c:v>
                </c:pt>
                <c:pt idx="133">
                  <c:v>2.9797353034408036E-3</c:v>
                </c:pt>
                <c:pt idx="134">
                  <c:v>2.6995483256594031E-3</c:v>
                </c:pt>
                <c:pt idx="135">
                  <c:v>2.439600928959138E-3</c:v>
                </c:pt>
                <c:pt idx="136">
                  <c:v>2.1991797990213598E-3</c:v>
                </c:pt>
                <c:pt idx="137">
                  <c:v>1.9775020794685111E-3</c:v>
                </c:pt>
                <c:pt idx="138">
                  <c:v>1.773729642311571E-3</c:v>
                </c:pt>
                <c:pt idx="139">
                  <c:v>1.5869825917833708E-3</c:v>
                </c:pt>
                <c:pt idx="140">
                  <c:v>1.4163518870800593E-3</c:v>
                </c:pt>
                <c:pt idx="141">
                  <c:v>1.2609109957597191E-3</c:v>
                </c:pt>
                <c:pt idx="142">
                  <c:v>1.1197265147421451E-3</c:v>
                </c:pt>
                <c:pt idx="143">
                  <c:v>9.918677195897656E-4</c:v>
                </c:pt>
                <c:pt idx="144">
                  <c:v>8.7641502467842702E-4</c:v>
                </c:pt>
                <c:pt idx="145">
                  <c:v>7.7246735671975876E-4</c:v>
                </c:pt>
                <c:pt idx="146">
                  <c:v>6.7914846168428062E-4</c:v>
                </c:pt>
                <c:pt idx="147">
                  <c:v>5.9561218038025894E-4</c:v>
                </c:pt>
                <c:pt idx="148">
                  <c:v>5.2104674072112956E-4</c:v>
                </c:pt>
                <c:pt idx="149">
                  <c:v>4.5467812507955259E-4</c:v>
                </c:pt>
                <c:pt idx="150">
                  <c:v>3.9577257914899847E-4</c:v>
                </c:pt>
                <c:pt idx="151">
                  <c:v>3.4363833453069856E-4</c:v>
                </c:pt>
                <c:pt idx="152">
                  <c:v>2.9762662098879267E-4</c:v>
                </c:pt>
                <c:pt idx="153">
                  <c:v>2.5713204615269698E-4</c:v>
                </c:pt>
                <c:pt idx="154">
                  <c:v>2.2159242059690038E-4</c:v>
                </c:pt>
                <c:pt idx="155">
                  <c:v>1.9048810491109053E-4</c:v>
                </c:pt>
                <c:pt idx="156">
                  <c:v>1.6334095280999593E-4</c:v>
                </c:pt>
                <c:pt idx="157">
                  <c:v>1.3971292074397234E-4</c:v>
                </c:pt>
                <c:pt idx="158">
                  <c:v>1.1920441007324202E-4</c:v>
                </c:pt>
                <c:pt idx="159">
                  <c:v>1.0145240286498842E-4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406768"/>
        <c:axId val="503395792"/>
      </c:lineChart>
      <c:catAx>
        <c:axId val="503406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95792"/>
        <c:crosses val="autoZero"/>
        <c:auto val="1"/>
        <c:lblAlgn val="ctr"/>
        <c:lblOffset val="100"/>
        <c:noMultiLvlLbl val="0"/>
      </c:catAx>
      <c:valAx>
        <c:axId val="503395792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40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1.1920441007324202E-4</c:v>
                </c:pt>
                <c:pt idx="1">
                  <c:v>1.3971292074397234E-4</c:v>
                </c:pt>
                <c:pt idx="2">
                  <c:v>1.6334095280999593E-4</c:v>
                </c:pt>
                <c:pt idx="3">
                  <c:v>1.9048810491109053E-4</c:v>
                </c:pt>
                <c:pt idx="4">
                  <c:v>2.2159242059690038E-4</c:v>
                </c:pt>
                <c:pt idx="5">
                  <c:v>2.5713204615269698E-4</c:v>
                </c:pt>
                <c:pt idx="6">
                  <c:v>2.9762662098879267E-4</c:v>
                </c:pt>
                <c:pt idx="7">
                  <c:v>3.4363833453069856E-4</c:v>
                </c:pt>
                <c:pt idx="8">
                  <c:v>3.9577257914899847E-4</c:v>
                </c:pt>
                <c:pt idx="9">
                  <c:v>4.5467812507955259E-4</c:v>
                </c:pt>
                <c:pt idx="10">
                  <c:v>5.2104674072112956E-4</c:v>
                </c:pt>
                <c:pt idx="11">
                  <c:v>5.9561218038025894E-4</c:v>
                </c:pt>
                <c:pt idx="12">
                  <c:v>6.7914846168428062E-4</c:v>
                </c:pt>
                <c:pt idx="13">
                  <c:v>7.7246735671975876E-4</c:v>
                </c:pt>
                <c:pt idx="14">
                  <c:v>8.7641502467842702E-4</c:v>
                </c:pt>
                <c:pt idx="15">
                  <c:v>9.918677195897656E-4</c:v>
                </c:pt>
                <c:pt idx="16">
                  <c:v>1.1197265147421451E-3</c:v>
                </c:pt>
                <c:pt idx="17">
                  <c:v>1.2609109957597191E-3</c:v>
                </c:pt>
                <c:pt idx="18">
                  <c:v>1.4163518870800593E-3</c:v>
                </c:pt>
                <c:pt idx="19">
                  <c:v>1.5869825917833708E-3</c:v>
                </c:pt>
                <c:pt idx="20">
                  <c:v>1.773729642311571E-3</c:v>
                </c:pt>
                <c:pt idx="21">
                  <c:v>1.9775020794685111E-3</c:v>
                </c:pt>
                <c:pt idx="22">
                  <c:v>2.1991797990213598E-3</c:v>
                </c:pt>
                <c:pt idx="23">
                  <c:v>2.439600928959138E-3</c:v>
                </c:pt>
                <c:pt idx="24">
                  <c:v>2.6995483256594031E-3</c:v>
                </c:pt>
                <c:pt idx="25">
                  <c:v>2.9797353034408036E-3</c:v>
                </c:pt>
                <c:pt idx="26">
                  <c:v>3.2807907387338302E-3</c:v>
                </c:pt>
                <c:pt idx="27">
                  <c:v>3.6032437168108996E-3</c:v>
                </c:pt>
                <c:pt idx="28">
                  <c:v>3.9475079150447069E-3</c:v>
                </c:pt>
                <c:pt idx="29">
                  <c:v>4.3138659413255757E-3</c:v>
                </c:pt>
                <c:pt idx="30">
                  <c:v>4.7024538688443468E-3</c:v>
                </c:pt>
                <c:pt idx="31">
                  <c:v>5.1132462281989017E-3</c:v>
                </c:pt>
                <c:pt idx="32">
                  <c:v>5.5460417339727773E-3</c:v>
                </c:pt>
                <c:pt idx="33">
                  <c:v>6.0004500348492789E-3</c:v>
                </c:pt>
                <c:pt idx="34">
                  <c:v>6.4758797832945867E-3</c:v>
                </c:pt>
                <c:pt idx="35">
                  <c:v>6.9715283222680146E-3</c:v>
                </c:pt>
                <c:pt idx="36">
                  <c:v>7.486373281787243E-3</c:v>
                </c:pt>
                <c:pt idx="37">
                  <c:v>8.0191663670959798E-3</c:v>
                </c:pt>
                <c:pt idx="38">
                  <c:v>8.5684296023903674E-3</c:v>
                </c:pt>
                <c:pt idx="39">
                  <c:v>9.132454269451095E-3</c:v>
                </c:pt>
                <c:pt idx="40">
                  <c:v>9.709302749160648E-3</c:v>
                </c:pt>
                <c:pt idx="41">
                  <c:v>1.0296813435998739E-2</c:v>
                </c:pt>
                <c:pt idx="42">
                  <c:v>1.0892608851627527E-2</c:v>
                </c:pt>
                <c:pt idx="43">
                  <c:v>1.1494107034211651E-2</c:v>
                </c:pt>
                <c:pt idx="44">
                  <c:v>1.2098536225957168E-2</c:v>
                </c:pt>
                <c:pt idx="45">
                  <c:v>1.270295282345945E-2</c:v>
                </c:pt>
                <c:pt idx="46">
                  <c:v>1.3304262494937741E-2</c:v>
                </c:pt>
                <c:pt idx="47">
                  <c:v>1.3899244306549824E-2</c:v>
                </c:pt>
                <c:pt idx="48">
                  <c:v>1.4484577638074137E-2</c:v>
                </c:pt>
                <c:pt idx="49">
                  <c:v>1.505687160774022E-2</c:v>
                </c:pt>
                <c:pt idx="50">
                  <c:v>1.5612696668338064E-2</c:v>
                </c:pt>
                <c:pt idx="51">
                  <c:v>1.6148617983395716E-2</c:v>
                </c:pt>
                <c:pt idx="52">
                  <c:v>1.6661230144589981E-2</c:v>
                </c:pt>
                <c:pt idx="53">
                  <c:v>1.7147192750969195E-2</c:v>
                </c:pt>
                <c:pt idx="54">
                  <c:v>1.7603266338214976E-2</c:v>
                </c:pt>
                <c:pt idx="55">
                  <c:v>1.80263481230824E-2</c:v>
                </c:pt>
                <c:pt idx="56">
                  <c:v>1.8413507015166166E-2</c:v>
                </c:pt>
                <c:pt idx="57">
                  <c:v>1.8762017345846895E-2</c:v>
                </c:pt>
                <c:pt idx="58">
                  <c:v>1.9069390773026204E-2</c:v>
                </c:pt>
                <c:pt idx="59">
                  <c:v>1.933340584014246E-2</c:v>
                </c:pt>
                <c:pt idx="60">
                  <c:v>1.9552134698772795E-2</c:v>
                </c:pt>
                <c:pt idx="61">
                  <c:v>1.9723966545394447E-2</c:v>
                </c:pt>
                <c:pt idx="62">
                  <c:v>1.9847627373850589E-2</c:v>
                </c:pt>
                <c:pt idx="63">
                  <c:v>1.9922195704738202E-2</c:v>
                </c:pt>
                <c:pt idx="64">
                  <c:v>1.9947114020071637E-2</c:v>
                </c:pt>
                <c:pt idx="65">
                  <c:v>1.9922195704738202E-2</c:v>
                </c:pt>
                <c:pt idx="66">
                  <c:v>1.9847627373850589E-2</c:v>
                </c:pt>
                <c:pt idx="67">
                  <c:v>1.9723966545394447E-2</c:v>
                </c:pt>
                <c:pt idx="68">
                  <c:v>1.9552134698772795E-2</c:v>
                </c:pt>
                <c:pt idx="69">
                  <c:v>1.933340584014246E-2</c:v>
                </c:pt>
                <c:pt idx="70">
                  <c:v>1.9069390773026204E-2</c:v>
                </c:pt>
                <c:pt idx="71">
                  <c:v>1.8762017345846895E-2</c:v>
                </c:pt>
                <c:pt idx="72">
                  <c:v>1.8413507015166166E-2</c:v>
                </c:pt>
                <c:pt idx="73">
                  <c:v>1.80263481230824E-2</c:v>
                </c:pt>
                <c:pt idx="74">
                  <c:v>1.7603266338214976E-2</c:v>
                </c:pt>
                <c:pt idx="75">
                  <c:v>1.7147192750969195E-2</c:v>
                </c:pt>
                <c:pt idx="76">
                  <c:v>1.6661230144589981E-2</c:v>
                </c:pt>
                <c:pt idx="77">
                  <c:v>1.6148617983395716E-2</c:v>
                </c:pt>
                <c:pt idx="78">
                  <c:v>1.5612696668338064E-2</c:v>
                </c:pt>
                <c:pt idx="79">
                  <c:v>1.505687160774022E-2</c:v>
                </c:pt>
                <c:pt idx="80">
                  <c:v>1.4484577638074137E-2</c:v>
                </c:pt>
                <c:pt idx="81">
                  <c:v>1.3899244306549824E-2</c:v>
                </c:pt>
                <c:pt idx="82">
                  <c:v>1.3304262494937741E-2</c:v>
                </c:pt>
                <c:pt idx="83">
                  <c:v>1.270295282345945E-2</c:v>
                </c:pt>
                <c:pt idx="84">
                  <c:v>1.2098536225957168E-2</c:v>
                </c:pt>
                <c:pt idx="85">
                  <c:v>1.1494107034211651E-2</c:v>
                </c:pt>
                <c:pt idx="86">
                  <c:v>1.0892608851627527E-2</c:v>
                </c:pt>
                <c:pt idx="87">
                  <c:v>1.0296813435998739E-2</c:v>
                </c:pt>
                <c:pt idx="88">
                  <c:v>9.709302749160648E-3</c:v>
                </c:pt>
                <c:pt idx="89">
                  <c:v>9.132454269451095E-3</c:v>
                </c:pt>
                <c:pt idx="90">
                  <c:v>8.5684296023903674E-3</c:v>
                </c:pt>
                <c:pt idx="91">
                  <c:v>8.0191663670959798E-3</c:v>
                </c:pt>
                <c:pt idx="92">
                  <c:v>7.486373281787243E-3</c:v>
                </c:pt>
                <c:pt idx="93">
                  <c:v>6.9715283222680146E-3</c:v>
                </c:pt>
                <c:pt idx="94">
                  <c:v>6.4758797832945867E-3</c:v>
                </c:pt>
                <c:pt idx="95">
                  <c:v>6.0004500348492789E-3</c:v>
                </c:pt>
                <c:pt idx="96">
                  <c:v>5.5460417339727773E-3</c:v>
                </c:pt>
                <c:pt idx="97">
                  <c:v>5.1132462281989017E-3</c:v>
                </c:pt>
                <c:pt idx="98">
                  <c:v>4.7024538688443468E-3</c:v>
                </c:pt>
                <c:pt idx="99">
                  <c:v>4.3138659413255757E-3</c:v>
                </c:pt>
                <c:pt idx="100">
                  <c:v>3.9475079150447069E-3</c:v>
                </c:pt>
                <c:pt idx="101">
                  <c:v>3.6032437168108996E-3</c:v>
                </c:pt>
                <c:pt idx="102">
                  <c:v>3.2807907387338302E-3</c:v>
                </c:pt>
                <c:pt idx="103">
                  <c:v>2.9797353034408036E-3</c:v>
                </c:pt>
                <c:pt idx="104">
                  <c:v>2.6995483256594031E-3</c:v>
                </c:pt>
                <c:pt idx="105">
                  <c:v>2.439600928959138E-3</c:v>
                </c:pt>
                <c:pt idx="106">
                  <c:v>2.1991797990213598E-3</c:v>
                </c:pt>
                <c:pt idx="107">
                  <c:v>1.9775020794685111E-3</c:v>
                </c:pt>
                <c:pt idx="108">
                  <c:v>1.773729642311571E-3</c:v>
                </c:pt>
                <c:pt idx="109">
                  <c:v>1.5869825917833708E-3</c:v>
                </c:pt>
                <c:pt idx="110">
                  <c:v>1.4163518870800593E-3</c:v>
                </c:pt>
                <c:pt idx="111">
                  <c:v>1.2609109957597191E-3</c:v>
                </c:pt>
                <c:pt idx="112">
                  <c:v>1.1197265147421451E-3</c:v>
                </c:pt>
                <c:pt idx="113">
                  <c:v>9.918677195897656E-4</c:v>
                </c:pt>
                <c:pt idx="114">
                  <c:v>8.7641502467842702E-4</c:v>
                </c:pt>
                <c:pt idx="115">
                  <c:v>7.7246735671975876E-4</c:v>
                </c:pt>
                <c:pt idx="116">
                  <c:v>6.7914846168428062E-4</c:v>
                </c:pt>
                <c:pt idx="117">
                  <c:v>5.9561218038025894E-4</c:v>
                </c:pt>
                <c:pt idx="118">
                  <c:v>5.2104674072112956E-4</c:v>
                </c:pt>
                <c:pt idx="119">
                  <c:v>4.5467812507955259E-4</c:v>
                </c:pt>
                <c:pt idx="120">
                  <c:v>3.9577257914899847E-4</c:v>
                </c:pt>
                <c:pt idx="121">
                  <c:v>3.4363833453069856E-4</c:v>
                </c:pt>
                <c:pt idx="122">
                  <c:v>2.9762662098879267E-4</c:v>
                </c:pt>
                <c:pt idx="123">
                  <c:v>2.5713204615269698E-4</c:v>
                </c:pt>
                <c:pt idx="124">
                  <c:v>2.2159242059690038E-4</c:v>
                </c:pt>
                <c:pt idx="125">
                  <c:v>1.9048810491109053E-4</c:v>
                </c:pt>
                <c:pt idx="126">
                  <c:v>1.6334095280999593E-4</c:v>
                </c:pt>
                <c:pt idx="127">
                  <c:v>1.3971292074397234E-4</c:v>
                </c:pt>
                <c:pt idx="128">
                  <c:v>1.1920441007324202E-4</c:v>
                </c:pt>
                <c:pt idx="129">
                  <c:v>1.0145240286498842E-4</c:v>
                </c:pt>
                <c:pt idx="130">
                  <c:v>8.6128446952684051E-5</c:v>
                </c:pt>
                <c:pt idx="131">
                  <c:v>7.2936540233337294E-5</c:v>
                </c:pt>
                <c:pt idx="132">
                  <c:v>6.1610958423650991E-5</c:v>
                </c:pt>
                <c:pt idx="133">
                  <c:v>5.1914064783070521E-5</c:v>
                </c:pt>
                <c:pt idx="134">
                  <c:v>4.3634134752288005E-5</c:v>
                </c:pt>
                <c:pt idx="135">
                  <c:v>3.6583223141515545E-5</c:v>
                </c:pt>
                <c:pt idx="136">
                  <c:v>3.0595096505688594E-5</c:v>
                </c:pt>
                <c:pt idx="137">
                  <c:v>2.5523248717209279E-5</c:v>
                </c:pt>
                <c:pt idx="138">
                  <c:v>2.1239013527537571E-5</c:v>
                </c:pt>
                <c:pt idx="139">
                  <c:v>1.7629784118372273E-5</c:v>
                </c:pt>
                <c:pt idx="140">
                  <c:v>1.4597346289573013E-5</c:v>
                </c:pt>
                <c:pt idx="141">
                  <c:v>1.2056329011299661E-5</c:v>
                </c:pt>
                <c:pt idx="142">
                  <c:v>9.9327735696386359E-6</c:v>
                </c:pt>
                <c:pt idx="143">
                  <c:v>8.1628204383121001E-6</c:v>
                </c:pt>
                <c:pt idx="144">
                  <c:v>6.6915112882442679E-6</c:v>
                </c:pt>
                <c:pt idx="145">
                  <c:v>5.4717021719900273E-6</c:v>
                </c:pt>
                <c:pt idx="146">
                  <c:v>4.4630828588566459E-6</c:v>
                </c:pt>
                <c:pt idx="147">
                  <c:v>3.6312965151126169E-6</c:v>
                </c:pt>
                <c:pt idx="148">
                  <c:v>2.9471533878269929E-6</c:v>
                </c:pt>
                <c:pt idx="149">
                  <c:v>2.3859318270602476E-6</c:v>
                </c:pt>
                <c:pt idx="150">
                  <c:v>1.9267598371043564E-6</c:v>
                </c:pt>
                <c:pt idx="151">
                  <c:v>1.5520703528925133E-6</c:v>
                </c:pt>
                <c:pt idx="152">
                  <c:v>1.2471235645026766E-6</c:v>
                </c:pt>
                <c:pt idx="153">
                  <c:v>9.9958983534613938E-7</c:v>
                </c:pt>
                <c:pt idx="154">
                  <c:v>7.9918705534527388E-7</c:v>
                </c:pt>
                <c:pt idx="155">
                  <c:v>6.3736661909167328E-7</c:v>
                </c:pt>
                <c:pt idx="156">
                  <c:v>5.0704260327433802E-7</c:v>
                </c:pt>
                <c:pt idx="157">
                  <c:v>4.0235912282461474E-7</c:v>
                </c:pt>
                <c:pt idx="158">
                  <c:v>3.1849125894335446E-7</c:v>
                </c:pt>
                <c:pt idx="159">
                  <c:v>2.514753644296223E-7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96184"/>
        <c:axId val="503402848"/>
      </c:lineChart>
      <c:catAx>
        <c:axId val="503396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402848"/>
        <c:crosses val="autoZero"/>
        <c:auto val="1"/>
        <c:lblAlgn val="ctr"/>
        <c:lblOffset val="100"/>
        <c:noMultiLvlLbl val="0"/>
      </c:catAx>
      <c:valAx>
        <c:axId val="503402848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396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3.1849125894335446E-7</c:v>
                </c:pt>
                <c:pt idx="1">
                  <c:v>4.0235912282461474E-7</c:v>
                </c:pt>
                <c:pt idx="2">
                  <c:v>5.0704260327433802E-7</c:v>
                </c:pt>
                <c:pt idx="3">
                  <c:v>6.3736661909167328E-7</c:v>
                </c:pt>
                <c:pt idx="4">
                  <c:v>7.9918705534527388E-7</c:v>
                </c:pt>
                <c:pt idx="5">
                  <c:v>9.9958983534613938E-7</c:v>
                </c:pt>
                <c:pt idx="6">
                  <c:v>1.2471235645026766E-6</c:v>
                </c:pt>
                <c:pt idx="7">
                  <c:v>1.5520703528925133E-6</c:v>
                </c:pt>
                <c:pt idx="8">
                  <c:v>1.9267598371043564E-6</c:v>
                </c:pt>
                <c:pt idx="9">
                  <c:v>2.3859318270602476E-6</c:v>
                </c:pt>
                <c:pt idx="10">
                  <c:v>2.9471533878269929E-6</c:v>
                </c:pt>
                <c:pt idx="11">
                  <c:v>3.6312965151126169E-6</c:v>
                </c:pt>
                <c:pt idx="12">
                  <c:v>4.4630828588566459E-6</c:v>
                </c:pt>
                <c:pt idx="13">
                  <c:v>5.4717021719900273E-6</c:v>
                </c:pt>
                <c:pt idx="14">
                  <c:v>6.6915112882442679E-6</c:v>
                </c:pt>
                <c:pt idx="15">
                  <c:v>8.1628204383121001E-6</c:v>
                </c:pt>
                <c:pt idx="16">
                  <c:v>9.9327735696386359E-6</c:v>
                </c:pt>
                <c:pt idx="17">
                  <c:v>1.2056329011299661E-5</c:v>
                </c:pt>
                <c:pt idx="18">
                  <c:v>1.4597346289573013E-5</c:v>
                </c:pt>
                <c:pt idx="19">
                  <c:v>1.7629784118372273E-5</c:v>
                </c:pt>
                <c:pt idx="20">
                  <c:v>2.1239013527537571E-5</c:v>
                </c:pt>
                <c:pt idx="21">
                  <c:v>2.5523248717209279E-5</c:v>
                </c:pt>
                <c:pt idx="22">
                  <c:v>3.0595096505688594E-5</c:v>
                </c:pt>
                <c:pt idx="23">
                  <c:v>3.6583223141515545E-5</c:v>
                </c:pt>
                <c:pt idx="24">
                  <c:v>4.3634134752288005E-5</c:v>
                </c:pt>
                <c:pt idx="25">
                  <c:v>5.1914064783070521E-5</c:v>
                </c:pt>
                <c:pt idx="26">
                  <c:v>6.1610958423650991E-5</c:v>
                </c:pt>
                <c:pt idx="27">
                  <c:v>7.2936540233337294E-5</c:v>
                </c:pt>
                <c:pt idx="28">
                  <c:v>8.6128446952684051E-5</c:v>
                </c:pt>
                <c:pt idx="29">
                  <c:v>1.0145240286498842E-4</c:v>
                </c:pt>
                <c:pt idx="30">
                  <c:v>1.1920441007324202E-4</c:v>
                </c:pt>
                <c:pt idx="31">
                  <c:v>1.3971292074397234E-4</c:v>
                </c:pt>
                <c:pt idx="32">
                  <c:v>1.6334095280999593E-4</c:v>
                </c:pt>
                <c:pt idx="33">
                  <c:v>1.9048810491109053E-4</c:v>
                </c:pt>
                <c:pt idx="34">
                  <c:v>2.2159242059690038E-4</c:v>
                </c:pt>
                <c:pt idx="35">
                  <c:v>2.5713204615269698E-4</c:v>
                </c:pt>
                <c:pt idx="36">
                  <c:v>2.9762662098879267E-4</c:v>
                </c:pt>
                <c:pt idx="37">
                  <c:v>3.4363833453069856E-4</c:v>
                </c:pt>
                <c:pt idx="38">
                  <c:v>3.9577257914899847E-4</c:v>
                </c:pt>
                <c:pt idx="39">
                  <c:v>4.5467812507955259E-4</c:v>
                </c:pt>
                <c:pt idx="40">
                  <c:v>5.2104674072112956E-4</c:v>
                </c:pt>
                <c:pt idx="41">
                  <c:v>5.9561218038025894E-4</c:v>
                </c:pt>
                <c:pt idx="42">
                  <c:v>6.7914846168428062E-4</c:v>
                </c:pt>
                <c:pt idx="43">
                  <c:v>7.7246735671975876E-4</c:v>
                </c:pt>
                <c:pt idx="44">
                  <c:v>8.7641502467842702E-4</c:v>
                </c:pt>
                <c:pt idx="45">
                  <c:v>9.918677195897656E-4</c:v>
                </c:pt>
                <c:pt idx="46">
                  <c:v>1.1197265147421451E-3</c:v>
                </c:pt>
                <c:pt idx="47">
                  <c:v>1.2609109957597191E-3</c:v>
                </c:pt>
                <c:pt idx="48">
                  <c:v>1.4163518870800593E-3</c:v>
                </c:pt>
                <c:pt idx="49">
                  <c:v>1.5869825917833708E-3</c:v>
                </c:pt>
                <c:pt idx="50">
                  <c:v>1.773729642311571E-3</c:v>
                </c:pt>
                <c:pt idx="51">
                  <c:v>1.9775020794685111E-3</c:v>
                </c:pt>
                <c:pt idx="52">
                  <c:v>2.1991797990213598E-3</c:v>
                </c:pt>
                <c:pt idx="53">
                  <c:v>2.439600928959138E-3</c:v>
                </c:pt>
                <c:pt idx="54">
                  <c:v>2.6995483256594031E-3</c:v>
                </c:pt>
                <c:pt idx="55">
                  <c:v>2.9797353034408036E-3</c:v>
                </c:pt>
                <c:pt idx="56">
                  <c:v>3.2807907387338302E-3</c:v>
                </c:pt>
                <c:pt idx="57">
                  <c:v>3.6032437168108996E-3</c:v>
                </c:pt>
                <c:pt idx="58">
                  <c:v>3.9475079150447069E-3</c:v>
                </c:pt>
                <c:pt idx="59">
                  <c:v>4.3138659413255757E-3</c:v>
                </c:pt>
                <c:pt idx="60">
                  <c:v>4.7024538688443468E-3</c:v>
                </c:pt>
                <c:pt idx="61">
                  <c:v>5.1132462281989017E-3</c:v>
                </c:pt>
                <c:pt idx="62">
                  <c:v>5.5460417339727773E-3</c:v>
                </c:pt>
                <c:pt idx="63">
                  <c:v>6.0004500348492789E-3</c:v>
                </c:pt>
                <c:pt idx="64">
                  <c:v>6.4758797832945867E-3</c:v>
                </c:pt>
                <c:pt idx="65">
                  <c:v>6.9715283222680146E-3</c:v>
                </c:pt>
                <c:pt idx="66">
                  <c:v>7.486373281787243E-3</c:v>
                </c:pt>
                <c:pt idx="67">
                  <c:v>8.0191663670959798E-3</c:v>
                </c:pt>
                <c:pt idx="68">
                  <c:v>8.5684296023903674E-3</c:v>
                </c:pt>
                <c:pt idx="69">
                  <c:v>9.132454269451095E-3</c:v>
                </c:pt>
                <c:pt idx="70">
                  <c:v>9.709302749160648E-3</c:v>
                </c:pt>
                <c:pt idx="71">
                  <c:v>1.0296813435998739E-2</c:v>
                </c:pt>
                <c:pt idx="72">
                  <c:v>1.0892608851627527E-2</c:v>
                </c:pt>
                <c:pt idx="73">
                  <c:v>1.1494107034211651E-2</c:v>
                </c:pt>
                <c:pt idx="74">
                  <c:v>1.2098536225957168E-2</c:v>
                </c:pt>
                <c:pt idx="75">
                  <c:v>1.270295282345945E-2</c:v>
                </c:pt>
                <c:pt idx="76">
                  <c:v>1.3304262494937741E-2</c:v>
                </c:pt>
                <c:pt idx="77">
                  <c:v>1.3899244306549824E-2</c:v>
                </c:pt>
                <c:pt idx="78">
                  <c:v>1.4484577638074137E-2</c:v>
                </c:pt>
                <c:pt idx="79">
                  <c:v>1.505687160774022E-2</c:v>
                </c:pt>
                <c:pt idx="80">
                  <c:v>1.5612696668338064E-2</c:v>
                </c:pt>
                <c:pt idx="81">
                  <c:v>1.6148617983395716E-2</c:v>
                </c:pt>
                <c:pt idx="82">
                  <c:v>1.6661230144589981E-2</c:v>
                </c:pt>
                <c:pt idx="83">
                  <c:v>1.7147192750969195E-2</c:v>
                </c:pt>
                <c:pt idx="84">
                  <c:v>1.7603266338214976E-2</c:v>
                </c:pt>
                <c:pt idx="85">
                  <c:v>1.80263481230824E-2</c:v>
                </c:pt>
                <c:pt idx="86">
                  <c:v>1.8413507015166166E-2</c:v>
                </c:pt>
                <c:pt idx="87">
                  <c:v>1.8762017345846895E-2</c:v>
                </c:pt>
                <c:pt idx="88">
                  <c:v>1.9069390773026204E-2</c:v>
                </c:pt>
                <c:pt idx="89">
                  <c:v>1.933340584014246E-2</c:v>
                </c:pt>
                <c:pt idx="90">
                  <c:v>1.9552134698772795E-2</c:v>
                </c:pt>
                <c:pt idx="91">
                  <c:v>1.9723966545394447E-2</c:v>
                </c:pt>
                <c:pt idx="92">
                  <c:v>1.9847627373850589E-2</c:v>
                </c:pt>
                <c:pt idx="93">
                  <c:v>1.9922195704738202E-2</c:v>
                </c:pt>
                <c:pt idx="94">
                  <c:v>1.9947114020071637E-2</c:v>
                </c:pt>
                <c:pt idx="95">
                  <c:v>1.9922195704738202E-2</c:v>
                </c:pt>
                <c:pt idx="96">
                  <c:v>1.9847627373850589E-2</c:v>
                </c:pt>
                <c:pt idx="97">
                  <c:v>1.9723966545394447E-2</c:v>
                </c:pt>
                <c:pt idx="98">
                  <c:v>1.9552134698772795E-2</c:v>
                </c:pt>
                <c:pt idx="99">
                  <c:v>1.933340584014246E-2</c:v>
                </c:pt>
                <c:pt idx="100">
                  <c:v>1.9069390773026204E-2</c:v>
                </c:pt>
                <c:pt idx="101">
                  <c:v>1.8762017345846895E-2</c:v>
                </c:pt>
                <c:pt idx="102">
                  <c:v>1.8413507015166166E-2</c:v>
                </c:pt>
                <c:pt idx="103">
                  <c:v>1.80263481230824E-2</c:v>
                </c:pt>
                <c:pt idx="104">
                  <c:v>1.7603266338214976E-2</c:v>
                </c:pt>
                <c:pt idx="105">
                  <c:v>1.7147192750969195E-2</c:v>
                </c:pt>
                <c:pt idx="106">
                  <c:v>1.6661230144589981E-2</c:v>
                </c:pt>
                <c:pt idx="107">
                  <c:v>1.6148617983395716E-2</c:v>
                </c:pt>
                <c:pt idx="108">
                  <c:v>1.5612696668338064E-2</c:v>
                </c:pt>
                <c:pt idx="109">
                  <c:v>1.505687160774022E-2</c:v>
                </c:pt>
                <c:pt idx="110">
                  <c:v>1.4484577638074137E-2</c:v>
                </c:pt>
                <c:pt idx="111">
                  <c:v>1.3899244306549824E-2</c:v>
                </c:pt>
                <c:pt idx="112">
                  <c:v>1.3304262494937741E-2</c:v>
                </c:pt>
                <c:pt idx="113">
                  <c:v>1.270295282345945E-2</c:v>
                </c:pt>
                <c:pt idx="114">
                  <c:v>1.2098536225957168E-2</c:v>
                </c:pt>
                <c:pt idx="115">
                  <c:v>1.1494107034211651E-2</c:v>
                </c:pt>
                <c:pt idx="116">
                  <c:v>1.0892608851627527E-2</c:v>
                </c:pt>
                <c:pt idx="117">
                  <c:v>1.0296813435998739E-2</c:v>
                </c:pt>
                <c:pt idx="118">
                  <c:v>9.709302749160648E-3</c:v>
                </c:pt>
                <c:pt idx="119">
                  <c:v>9.132454269451095E-3</c:v>
                </c:pt>
                <c:pt idx="120">
                  <c:v>8.5684296023903674E-3</c:v>
                </c:pt>
                <c:pt idx="121">
                  <c:v>8.0191663670959798E-3</c:v>
                </c:pt>
                <c:pt idx="122">
                  <c:v>7.486373281787243E-3</c:v>
                </c:pt>
                <c:pt idx="123">
                  <c:v>6.9715283222680146E-3</c:v>
                </c:pt>
                <c:pt idx="124">
                  <c:v>6.4758797832945867E-3</c:v>
                </c:pt>
                <c:pt idx="125">
                  <c:v>6.0004500348492789E-3</c:v>
                </c:pt>
                <c:pt idx="126">
                  <c:v>5.5460417339727773E-3</c:v>
                </c:pt>
                <c:pt idx="127">
                  <c:v>5.1132462281989017E-3</c:v>
                </c:pt>
                <c:pt idx="128">
                  <c:v>4.7024538688443468E-3</c:v>
                </c:pt>
                <c:pt idx="129">
                  <c:v>4.3138659413255757E-3</c:v>
                </c:pt>
                <c:pt idx="130">
                  <c:v>3.9475079150447069E-3</c:v>
                </c:pt>
                <c:pt idx="131">
                  <c:v>3.6032437168108996E-3</c:v>
                </c:pt>
                <c:pt idx="132">
                  <c:v>3.2807907387338302E-3</c:v>
                </c:pt>
                <c:pt idx="133">
                  <c:v>2.9797353034408036E-3</c:v>
                </c:pt>
                <c:pt idx="134">
                  <c:v>2.6995483256594031E-3</c:v>
                </c:pt>
                <c:pt idx="135">
                  <c:v>2.439600928959138E-3</c:v>
                </c:pt>
                <c:pt idx="136">
                  <c:v>2.1991797990213598E-3</c:v>
                </c:pt>
                <c:pt idx="137">
                  <c:v>1.9775020794685111E-3</c:v>
                </c:pt>
                <c:pt idx="138">
                  <c:v>1.773729642311571E-3</c:v>
                </c:pt>
                <c:pt idx="139">
                  <c:v>1.5869825917833708E-3</c:v>
                </c:pt>
                <c:pt idx="140">
                  <c:v>1.4163518870800593E-3</c:v>
                </c:pt>
                <c:pt idx="141">
                  <c:v>1.2609109957597191E-3</c:v>
                </c:pt>
                <c:pt idx="142">
                  <c:v>1.1197265147421451E-3</c:v>
                </c:pt>
                <c:pt idx="143">
                  <c:v>9.918677195897656E-4</c:v>
                </c:pt>
                <c:pt idx="144">
                  <c:v>8.7641502467842702E-4</c:v>
                </c:pt>
                <c:pt idx="145">
                  <c:v>7.7246735671975876E-4</c:v>
                </c:pt>
                <c:pt idx="146">
                  <c:v>6.7914846168428062E-4</c:v>
                </c:pt>
                <c:pt idx="147">
                  <c:v>5.9561218038025894E-4</c:v>
                </c:pt>
                <c:pt idx="148">
                  <c:v>5.2104674072112956E-4</c:v>
                </c:pt>
                <c:pt idx="149">
                  <c:v>4.5467812507955259E-4</c:v>
                </c:pt>
                <c:pt idx="150">
                  <c:v>3.9577257914899847E-4</c:v>
                </c:pt>
                <c:pt idx="151">
                  <c:v>3.4363833453069856E-4</c:v>
                </c:pt>
                <c:pt idx="152">
                  <c:v>2.9762662098879267E-4</c:v>
                </c:pt>
                <c:pt idx="153">
                  <c:v>2.5713204615269698E-4</c:v>
                </c:pt>
                <c:pt idx="154">
                  <c:v>2.2159242059690038E-4</c:v>
                </c:pt>
                <c:pt idx="155">
                  <c:v>1.9048810491109053E-4</c:v>
                </c:pt>
                <c:pt idx="156">
                  <c:v>1.6334095280999593E-4</c:v>
                </c:pt>
                <c:pt idx="157">
                  <c:v>1.3971292074397234E-4</c:v>
                </c:pt>
                <c:pt idx="158">
                  <c:v>1.1920441007324202E-4</c:v>
                </c:pt>
                <c:pt idx="159">
                  <c:v>1.0145240286498842E-4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96576"/>
        <c:axId val="503405200"/>
      </c:lineChart>
      <c:catAx>
        <c:axId val="503396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405200"/>
        <c:crosses val="autoZero"/>
        <c:auto val="1"/>
        <c:lblAlgn val="ctr"/>
        <c:lblOffset val="100"/>
        <c:noMultiLvlLbl val="0"/>
      </c:catAx>
      <c:valAx>
        <c:axId val="503405200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39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1.1920441007324202E-4</c:v>
                </c:pt>
                <c:pt idx="1">
                  <c:v>1.3971292074397234E-4</c:v>
                </c:pt>
                <c:pt idx="2">
                  <c:v>1.6334095280999593E-4</c:v>
                </c:pt>
                <c:pt idx="3">
                  <c:v>1.9048810491109053E-4</c:v>
                </c:pt>
                <c:pt idx="4">
                  <c:v>2.2159242059690038E-4</c:v>
                </c:pt>
                <c:pt idx="5">
                  <c:v>2.5713204615269698E-4</c:v>
                </c:pt>
                <c:pt idx="6">
                  <c:v>2.9762662098879267E-4</c:v>
                </c:pt>
                <c:pt idx="7">
                  <c:v>3.4363833453069856E-4</c:v>
                </c:pt>
                <c:pt idx="8">
                  <c:v>3.9577257914899847E-4</c:v>
                </c:pt>
                <c:pt idx="9">
                  <c:v>4.5467812507955259E-4</c:v>
                </c:pt>
                <c:pt idx="10">
                  <c:v>5.2104674072112956E-4</c:v>
                </c:pt>
                <c:pt idx="11">
                  <c:v>5.9561218038025894E-4</c:v>
                </c:pt>
                <c:pt idx="12">
                  <c:v>6.7914846168428062E-4</c:v>
                </c:pt>
                <c:pt idx="13">
                  <c:v>7.7246735671975876E-4</c:v>
                </c:pt>
                <c:pt idx="14">
                  <c:v>8.7641502467842702E-4</c:v>
                </c:pt>
                <c:pt idx="15">
                  <c:v>9.918677195897656E-4</c:v>
                </c:pt>
                <c:pt idx="16">
                  <c:v>1.1197265147421451E-3</c:v>
                </c:pt>
                <c:pt idx="17">
                  <c:v>1.2609109957597191E-3</c:v>
                </c:pt>
                <c:pt idx="18">
                  <c:v>1.4163518870800593E-3</c:v>
                </c:pt>
                <c:pt idx="19">
                  <c:v>1.5869825917833708E-3</c:v>
                </c:pt>
                <c:pt idx="20">
                  <c:v>1.773729642311571E-3</c:v>
                </c:pt>
                <c:pt idx="21">
                  <c:v>1.9775020794685111E-3</c:v>
                </c:pt>
                <c:pt idx="22">
                  <c:v>2.1991797990213598E-3</c:v>
                </c:pt>
                <c:pt idx="23">
                  <c:v>2.439600928959138E-3</c:v>
                </c:pt>
                <c:pt idx="24">
                  <c:v>2.6995483256594031E-3</c:v>
                </c:pt>
                <c:pt idx="25">
                  <c:v>2.9797353034408036E-3</c:v>
                </c:pt>
                <c:pt idx="26">
                  <c:v>3.2807907387338302E-3</c:v>
                </c:pt>
                <c:pt idx="27">
                  <c:v>3.6032437168108996E-3</c:v>
                </c:pt>
                <c:pt idx="28">
                  <c:v>3.9475079150447069E-3</c:v>
                </c:pt>
                <c:pt idx="29">
                  <c:v>4.3138659413255757E-3</c:v>
                </c:pt>
                <c:pt idx="30">
                  <c:v>4.7024538688443468E-3</c:v>
                </c:pt>
                <c:pt idx="31">
                  <c:v>5.1132462281989017E-3</c:v>
                </c:pt>
                <c:pt idx="32">
                  <c:v>5.5460417339727773E-3</c:v>
                </c:pt>
                <c:pt idx="33">
                  <c:v>6.0004500348492789E-3</c:v>
                </c:pt>
                <c:pt idx="34">
                  <c:v>6.4758797832945867E-3</c:v>
                </c:pt>
                <c:pt idx="35">
                  <c:v>6.9715283222680146E-3</c:v>
                </c:pt>
                <c:pt idx="36">
                  <c:v>7.486373281787243E-3</c:v>
                </c:pt>
                <c:pt idx="37">
                  <c:v>8.0191663670959798E-3</c:v>
                </c:pt>
                <c:pt idx="38">
                  <c:v>8.5684296023903674E-3</c:v>
                </c:pt>
                <c:pt idx="39">
                  <c:v>9.132454269451095E-3</c:v>
                </c:pt>
                <c:pt idx="40">
                  <c:v>9.709302749160648E-3</c:v>
                </c:pt>
                <c:pt idx="41">
                  <c:v>1.0296813435998739E-2</c:v>
                </c:pt>
                <c:pt idx="42">
                  <c:v>1.0892608851627527E-2</c:v>
                </c:pt>
                <c:pt idx="43">
                  <c:v>1.1494107034211651E-2</c:v>
                </c:pt>
                <c:pt idx="44">
                  <c:v>1.2098536225957168E-2</c:v>
                </c:pt>
                <c:pt idx="45">
                  <c:v>1.270295282345945E-2</c:v>
                </c:pt>
                <c:pt idx="46">
                  <c:v>1.3304262494937741E-2</c:v>
                </c:pt>
                <c:pt idx="47">
                  <c:v>1.3899244306549824E-2</c:v>
                </c:pt>
                <c:pt idx="48">
                  <c:v>1.4484577638074137E-2</c:v>
                </c:pt>
                <c:pt idx="49">
                  <c:v>1.505687160774022E-2</c:v>
                </c:pt>
                <c:pt idx="50">
                  <c:v>1.5612696668338064E-2</c:v>
                </c:pt>
                <c:pt idx="51">
                  <c:v>1.6148617983395716E-2</c:v>
                </c:pt>
                <c:pt idx="52">
                  <c:v>1.6661230144589981E-2</c:v>
                </c:pt>
                <c:pt idx="53">
                  <c:v>1.7147192750969195E-2</c:v>
                </c:pt>
                <c:pt idx="54">
                  <c:v>1.7603266338214976E-2</c:v>
                </c:pt>
                <c:pt idx="55">
                  <c:v>1.80263481230824E-2</c:v>
                </c:pt>
                <c:pt idx="56">
                  <c:v>1.8413507015166166E-2</c:v>
                </c:pt>
                <c:pt idx="57">
                  <c:v>1.8762017345846895E-2</c:v>
                </c:pt>
                <c:pt idx="58">
                  <c:v>1.9069390773026204E-2</c:v>
                </c:pt>
                <c:pt idx="59">
                  <c:v>1.933340584014246E-2</c:v>
                </c:pt>
                <c:pt idx="60">
                  <c:v>1.9552134698772795E-2</c:v>
                </c:pt>
                <c:pt idx="61">
                  <c:v>1.9723966545394447E-2</c:v>
                </c:pt>
                <c:pt idx="62">
                  <c:v>1.9847627373850589E-2</c:v>
                </c:pt>
                <c:pt idx="63">
                  <c:v>1.9922195704738202E-2</c:v>
                </c:pt>
                <c:pt idx="64">
                  <c:v>1.9947114020071637E-2</c:v>
                </c:pt>
                <c:pt idx="65">
                  <c:v>1.9922195704738202E-2</c:v>
                </c:pt>
                <c:pt idx="66">
                  <c:v>1.9847627373850589E-2</c:v>
                </c:pt>
                <c:pt idx="67">
                  <c:v>1.9723966545394447E-2</c:v>
                </c:pt>
                <c:pt idx="68">
                  <c:v>1.9552134698772795E-2</c:v>
                </c:pt>
                <c:pt idx="69">
                  <c:v>1.933340584014246E-2</c:v>
                </c:pt>
                <c:pt idx="70">
                  <c:v>1.9069390773026204E-2</c:v>
                </c:pt>
                <c:pt idx="71">
                  <c:v>1.8762017345846895E-2</c:v>
                </c:pt>
                <c:pt idx="72">
                  <c:v>1.8413507015166166E-2</c:v>
                </c:pt>
                <c:pt idx="73">
                  <c:v>1.80263481230824E-2</c:v>
                </c:pt>
                <c:pt idx="74">
                  <c:v>1.7603266338214976E-2</c:v>
                </c:pt>
                <c:pt idx="75">
                  <c:v>1.7147192750969195E-2</c:v>
                </c:pt>
                <c:pt idx="76">
                  <c:v>1.6661230144589981E-2</c:v>
                </c:pt>
                <c:pt idx="77">
                  <c:v>1.6148617983395716E-2</c:v>
                </c:pt>
                <c:pt idx="78">
                  <c:v>1.5612696668338064E-2</c:v>
                </c:pt>
                <c:pt idx="79">
                  <c:v>1.505687160774022E-2</c:v>
                </c:pt>
                <c:pt idx="80">
                  <c:v>1.4484577638074137E-2</c:v>
                </c:pt>
                <c:pt idx="81">
                  <c:v>1.3899244306549824E-2</c:v>
                </c:pt>
                <c:pt idx="82">
                  <c:v>1.3304262494937741E-2</c:v>
                </c:pt>
                <c:pt idx="83">
                  <c:v>1.270295282345945E-2</c:v>
                </c:pt>
                <c:pt idx="84">
                  <c:v>1.2098536225957168E-2</c:v>
                </c:pt>
                <c:pt idx="85">
                  <c:v>1.1494107034211651E-2</c:v>
                </c:pt>
                <c:pt idx="86">
                  <c:v>1.0892608851627527E-2</c:v>
                </c:pt>
                <c:pt idx="87">
                  <c:v>1.0296813435998739E-2</c:v>
                </c:pt>
                <c:pt idx="88">
                  <c:v>9.709302749160648E-3</c:v>
                </c:pt>
                <c:pt idx="89">
                  <c:v>9.132454269451095E-3</c:v>
                </c:pt>
                <c:pt idx="90">
                  <c:v>8.5684296023903674E-3</c:v>
                </c:pt>
                <c:pt idx="91">
                  <c:v>8.0191663670959798E-3</c:v>
                </c:pt>
                <c:pt idx="92">
                  <c:v>7.486373281787243E-3</c:v>
                </c:pt>
                <c:pt idx="93">
                  <c:v>6.9715283222680146E-3</c:v>
                </c:pt>
                <c:pt idx="94">
                  <c:v>6.4758797832945867E-3</c:v>
                </c:pt>
                <c:pt idx="95">
                  <c:v>6.0004500348492789E-3</c:v>
                </c:pt>
                <c:pt idx="96">
                  <c:v>5.5460417339727773E-3</c:v>
                </c:pt>
                <c:pt idx="97">
                  <c:v>5.1132462281989017E-3</c:v>
                </c:pt>
                <c:pt idx="98">
                  <c:v>4.7024538688443468E-3</c:v>
                </c:pt>
                <c:pt idx="99">
                  <c:v>4.3138659413255757E-3</c:v>
                </c:pt>
                <c:pt idx="100">
                  <c:v>3.9475079150447069E-3</c:v>
                </c:pt>
                <c:pt idx="101">
                  <c:v>3.6032437168108996E-3</c:v>
                </c:pt>
                <c:pt idx="102">
                  <c:v>3.2807907387338302E-3</c:v>
                </c:pt>
                <c:pt idx="103">
                  <c:v>2.9797353034408036E-3</c:v>
                </c:pt>
                <c:pt idx="104">
                  <c:v>2.6995483256594031E-3</c:v>
                </c:pt>
                <c:pt idx="105">
                  <c:v>2.439600928959138E-3</c:v>
                </c:pt>
                <c:pt idx="106">
                  <c:v>2.1991797990213598E-3</c:v>
                </c:pt>
                <c:pt idx="107">
                  <c:v>1.9775020794685111E-3</c:v>
                </c:pt>
                <c:pt idx="108">
                  <c:v>1.773729642311571E-3</c:v>
                </c:pt>
                <c:pt idx="109">
                  <c:v>1.5869825917833708E-3</c:v>
                </c:pt>
                <c:pt idx="110">
                  <c:v>1.4163518870800593E-3</c:v>
                </c:pt>
                <c:pt idx="111">
                  <c:v>1.2609109957597191E-3</c:v>
                </c:pt>
                <c:pt idx="112">
                  <c:v>1.1197265147421451E-3</c:v>
                </c:pt>
                <c:pt idx="113">
                  <c:v>9.918677195897656E-4</c:v>
                </c:pt>
                <c:pt idx="114">
                  <c:v>8.7641502467842702E-4</c:v>
                </c:pt>
                <c:pt idx="115">
                  <c:v>7.7246735671975876E-4</c:v>
                </c:pt>
                <c:pt idx="116">
                  <c:v>6.7914846168428062E-4</c:v>
                </c:pt>
                <c:pt idx="117">
                  <c:v>5.9561218038025894E-4</c:v>
                </c:pt>
                <c:pt idx="118">
                  <c:v>5.2104674072112956E-4</c:v>
                </c:pt>
                <c:pt idx="119">
                  <c:v>4.5467812507955259E-4</c:v>
                </c:pt>
                <c:pt idx="120">
                  <c:v>3.9577257914899847E-4</c:v>
                </c:pt>
                <c:pt idx="121">
                  <c:v>3.4363833453069856E-4</c:v>
                </c:pt>
                <c:pt idx="122">
                  <c:v>2.9762662098879267E-4</c:v>
                </c:pt>
                <c:pt idx="123">
                  <c:v>2.5713204615269698E-4</c:v>
                </c:pt>
                <c:pt idx="124">
                  <c:v>2.2159242059690038E-4</c:v>
                </c:pt>
                <c:pt idx="125">
                  <c:v>1.9048810491109053E-4</c:v>
                </c:pt>
                <c:pt idx="126">
                  <c:v>1.6334095280999593E-4</c:v>
                </c:pt>
                <c:pt idx="127">
                  <c:v>1.3971292074397234E-4</c:v>
                </c:pt>
                <c:pt idx="128">
                  <c:v>1.1920441007324202E-4</c:v>
                </c:pt>
                <c:pt idx="129">
                  <c:v>1.0145240286498842E-4</c:v>
                </c:pt>
                <c:pt idx="130">
                  <c:v>8.6128446952684051E-5</c:v>
                </c:pt>
                <c:pt idx="131">
                  <c:v>7.2936540233337294E-5</c:v>
                </c:pt>
                <c:pt idx="132">
                  <c:v>6.1610958423650991E-5</c:v>
                </c:pt>
                <c:pt idx="133">
                  <c:v>5.1914064783070521E-5</c:v>
                </c:pt>
                <c:pt idx="134">
                  <c:v>4.3634134752288005E-5</c:v>
                </c:pt>
                <c:pt idx="135">
                  <c:v>3.6583223141515545E-5</c:v>
                </c:pt>
                <c:pt idx="136">
                  <c:v>3.0595096505688594E-5</c:v>
                </c:pt>
                <c:pt idx="137">
                  <c:v>2.5523248717209279E-5</c:v>
                </c:pt>
                <c:pt idx="138">
                  <c:v>2.1239013527537571E-5</c:v>
                </c:pt>
                <c:pt idx="139">
                  <c:v>1.7629784118372273E-5</c:v>
                </c:pt>
                <c:pt idx="140">
                  <c:v>1.4597346289573013E-5</c:v>
                </c:pt>
                <c:pt idx="141">
                  <c:v>1.2056329011299661E-5</c:v>
                </c:pt>
                <c:pt idx="142">
                  <c:v>9.9327735696386359E-6</c:v>
                </c:pt>
                <c:pt idx="143">
                  <c:v>8.1628204383121001E-6</c:v>
                </c:pt>
                <c:pt idx="144">
                  <c:v>6.6915112882442679E-6</c:v>
                </c:pt>
                <c:pt idx="145">
                  <c:v>5.4717021719900273E-6</c:v>
                </c:pt>
                <c:pt idx="146">
                  <c:v>4.4630828588566459E-6</c:v>
                </c:pt>
                <c:pt idx="147">
                  <c:v>3.6312965151126169E-6</c:v>
                </c:pt>
                <c:pt idx="148">
                  <c:v>2.9471533878269929E-6</c:v>
                </c:pt>
                <c:pt idx="149">
                  <c:v>2.3859318270602476E-6</c:v>
                </c:pt>
                <c:pt idx="150">
                  <c:v>1.9267598371043564E-6</c:v>
                </c:pt>
                <c:pt idx="151">
                  <c:v>1.5520703528925133E-6</c:v>
                </c:pt>
                <c:pt idx="152">
                  <c:v>1.2471235645026766E-6</c:v>
                </c:pt>
                <c:pt idx="153">
                  <c:v>9.9958983534613938E-7</c:v>
                </c:pt>
                <c:pt idx="154">
                  <c:v>7.9918705534527388E-7</c:v>
                </c:pt>
                <c:pt idx="155">
                  <c:v>6.3736661909167328E-7</c:v>
                </c:pt>
                <c:pt idx="156">
                  <c:v>5.0704260327433802E-7</c:v>
                </c:pt>
                <c:pt idx="157">
                  <c:v>4.0235912282461474E-7</c:v>
                </c:pt>
                <c:pt idx="158">
                  <c:v>3.1849125894335446E-7</c:v>
                </c:pt>
                <c:pt idx="159">
                  <c:v>2.514753644296223E-7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404416"/>
        <c:axId val="503400496"/>
      </c:lineChart>
      <c:catAx>
        <c:axId val="503404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400496"/>
        <c:crosses val="autoZero"/>
        <c:auto val="1"/>
        <c:lblAlgn val="ctr"/>
        <c:lblOffset val="100"/>
        <c:noMultiLvlLbl val="0"/>
      </c:catAx>
      <c:valAx>
        <c:axId val="503400496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40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3.1849125894335446E-7</c:v>
                </c:pt>
                <c:pt idx="1">
                  <c:v>4.0235912282461474E-7</c:v>
                </c:pt>
                <c:pt idx="2">
                  <c:v>5.0704260327433802E-7</c:v>
                </c:pt>
                <c:pt idx="3">
                  <c:v>6.3736661909167328E-7</c:v>
                </c:pt>
                <c:pt idx="4">
                  <c:v>7.9918705534527388E-7</c:v>
                </c:pt>
                <c:pt idx="5">
                  <c:v>9.9958983534613938E-7</c:v>
                </c:pt>
                <c:pt idx="6">
                  <c:v>1.2471235645026766E-6</c:v>
                </c:pt>
                <c:pt idx="7">
                  <c:v>1.5520703528925133E-6</c:v>
                </c:pt>
                <c:pt idx="8">
                  <c:v>1.9267598371043564E-6</c:v>
                </c:pt>
                <c:pt idx="9">
                  <c:v>2.3859318270602476E-6</c:v>
                </c:pt>
                <c:pt idx="10">
                  <c:v>2.9471533878269929E-6</c:v>
                </c:pt>
                <c:pt idx="11">
                  <c:v>3.6312965151126169E-6</c:v>
                </c:pt>
                <c:pt idx="12">
                  <c:v>4.4630828588566459E-6</c:v>
                </c:pt>
                <c:pt idx="13">
                  <c:v>5.4717021719900273E-6</c:v>
                </c:pt>
                <c:pt idx="14">
                  <c:v>6.6915112882442679E-6</c:v>
                </c:pt>
                <c:pt idx="15">
                  <c:v>8.1628204383121001E-6</c:v>
                </c:pt>
                <c:pt idx="16">
                  <c:v>9.9327735696386359E-6</c:v>
                </c:pt>
                <c:pt idx="17">
                  <c:v>1.2056329011299661E-5</c:v>
                </c:pt>
                <c:pt idx="18">
                  <c:v>1.4597346289573013E-5</c:v>
                </c:pt>
                <c:pt idx="19">
                  <c:v>1.7629784118372273E-5</c:v>
                </c:pt>
                <c:pt idx="20">
                  <c:v>2.1239013527537571E-5</c:v>
                </c:pt>
                <c:pt idx="21">
                  <c:v>2.5523248717209279E-5</c:v>
                </c:pt>
                <c:pt idx="22">
                  <c:v>3.0595096505688594E-5</c:v>
                </c:pt>
                <c:pt idx="23">
                  <c:v>3.6583223141515545E-5</c:v>
                </c:pt>
                <c:pt idx="24">
                  <c:v>4.3634134752288005E-5</c:v>
                </c:pt>
                <c:pt idx="25">
                  <c:v>5.1914064783070521E-5</c:v>
                </c:pt>
                <c:pt idx="26">
                  <c:v>6.1610958423650991E-5</c:v>
                </c:pt>
                <c:pt idx="27">
                  <c:v>7.2936540233337294E-5</c:v>
                </c:pt>
                <c:pt idx="28">
                  <c:v>8.6128446952684051E-5</c:v>
                </c:pt>
                <c:pt idx="29">
                  <c:v>1.0145240286498842E-4</c:v>
                </c:pt>
                <c:pt idx="30">
                  <c:v>1.1920441007324202E-4</c:v>
                </c:pt>
                <c:pt idx="31">
                  <c:v>1.3971292074397234E-4</c:v>
                </c:pt>
                <c:pt idx="32">
                  <c:v>1.6334095280999593E-4</c:v>
                </c:pt>
                <c:pt idx="33">
                  <c:v>1.9048810491109053E-4</c:v>
                </c:pt>
                <c:pt idx="34">
                  <c:v>2.2159242059690038E-4</c:v>
                </c:pt>
                <c:pt idx="35">
                  <c:v>2.5713204615269698E-4</c:v>
                </c:pt>
                <c:pt idx="36">
                  <c:v>2.9762662098879267E-4</c:v>
                </c:pt>
                <c:pt idx="37">
                  <c:v>3.4363833453069856E-4</c:v>
                </c:pt>
                <c:pt idx="38">
                  <c:v>3.9577257914899847E-4</c:v>
                </c:pt>
                <c:pt idx="39">
                  <c:v>4.5467812507955259E-4</c:v>
                </c:pt>
                <c:pt idx="40">
                  <c:v>5.2104674072112956E-4</c:v>
                </c:pt>
                <c:pt idx="41">
                  <c:v>5.9561218038025894E-4</c:v>
                </c:pt>
                <c:pt idx="42">
                  <c:v>6.7914846168428062E-4</c:v>
                </c:pt>
                <c:pt idx="43">
                  <c:v>7.7246735671975876E-4</c:v>
                </c:pt>
                <c:pt idx="44">
                  <c:v>8.7641502467842702E-4</c:v>
                </c:pt>
                <c:pt idx="45">
                  <c:v>9.918677195897656E-4</c:v>
                </c:pt>
                <c:pt idx="46">
                  <c:v>1.1197265147421451E-3</c:v>
                </c:pt>
                <c:pt idx="47">
                  <c:v>1.2609109957597191E-3</c:v>
                </c:pt>
                <c:pt idx="48">
                  <c:v>1.4163518870800593E-3</c:v>
                </c:pt>
                <c:pt idx="49">
                  <c:v>1.5869825917833708E-3</c:v>
                </c:pt>
                <c:pt idx="50">
                  <c:v>1.773729642311571E-3</c:v>
                </c:pt>
                <c:pt idx="51">
                  <c:v>1.9775020794685111E-3</c:v>
                </c:pt>
                <c:pt idx="52">
                  <c:v>2.1991797990213598E-3</c:v>
                </c:pt>
                <c:pt idx="53">
                  <c:v>2.439600928959138E-3</c:v>
                </c:pt>
                <c:pt idx="54">
                  <c:v>2.6995483256594031E-3</c:v>
                </c:pt>
                <c:pt idx="55">
                  <c:v>2.9797353034408036E-3</c:v>
                </c:pt>
                <c:pt idx="56">
                  <c:v>3.2807907387338302E-3</c:v>
                </c:pt>
                <c:pt idx="57">
                  <c:v>3.6032437168108996E-3</c:v>
                </c:pt>
                <c:pt idx="58">
                  <c:v>3.9475079150447069E-3</c:v>
                </c:pt>
                <c:pt idx="59">
                  <c:v>4.3138659413255757E-3</c:v>
                </c:pt>
                <c:pt idx="60">
                  <c:v>4.7024538688443468E-3</c:v>
                </c:pt>
                <c:pt idx="61">
                  <c:v>5.1132462281989017E-3</c:v>
                </c:pt>
                <c:pt idx="62">
                  <c:v>5.5460417339727773E-3</c:v>
                </c:pt>
                <c:pt idx="63">
                  <c:v>6.0004500348492789E-3</c:v>
                </c:pt>
                <c:pt idx="64">
                  <c:v>6.4758797832945867E-3</c:v>
                </c:pt>
                <c:pt idx="65">
                  <c:v>6.9715283222680146E-3</c:v>
                </c:pt>
                <c:pt idx="66">
                  <c:v>7.486373281787243E-3</c:v>
                </c:pt>
                <c:pt idx="67">
                  <c:v>8.0191663670959798E-3</c:v>
                </c:pt>
                <c:pt idx="68">
                  <c:v>8.5684296023903674E-3</c:v>
                </c:pt>
                <c:pt idx="69">
                  <c:v>9.132454269451095E-3</c:v>
                </c:pt>
                <c:pt idx="70">
                  <c:v>9.709302749160648E-3</c:v>
                </c:pt>
                <c:pt idx="71">
                  <c:v>1.0296813435998739E-2</c:v>
                </c:pt>
                <c:pt idx="72">
                  <c:v>1.0892608851627527E-2</c:v>
                </c:pt>
                <c:pt idx="73">
                  <c:v>1.1494107034211651E-2</c:v>
                </c:pt>
                <c:pt idx="74">
                  <c:v>1.2098536225957168E-2</c:v>
                </c:pt>
                <c:pt idx="75">
                  <c:v>1.270295282345945E-2</c:v>
                </c:pt>
                <c:pt idx="76">
                  <c:v>1.3304262494937741E-2</c:v>
                </c:pt>
                <c:pt idx="77">
                  <c:v>1.3899244306549824E-2</c:v>
                </c:pt>
                <c:pt idx="78">
                  <c:v>1.4484577638074137E-2</c:v>
                </c:pt>
                <c:pt idx="79">
                  <c:v>1.505687160774022E-2</c:v>
                </c:pt>
                <c:pt idx="80">
                  <c:v>1.5612696668338064E-2</c:v>
                </c:pt>
                <c:pt idx="81">
                  <c:v>1.6148617983395716E-2</c:v>
                </c:pt>
                <c:pt idx="82">
                  <c:v>1.6661230144589981E-2</c:v>
                </c:pt>
                <c:pt idx="83">
                  <c:v>1.7147192750969195E-2</c:v>
                </c:pt>
                <c:pt idx="84">
                  <c:v>1.7603266338214976E-2</c:v>
                </c:pt>
                <c:pt idx="85">
                  <c:v>1.80263481230824E-2</c:v>
                </c:pt>
                <c:pt idx="86">
                  <c:v>1.8413507015166166E-2</c:v>
                </c:pt>
                <c:pt idx="87">
                  <c:v>1.8762017345846895E-2</c:v>
                </c:pt>
                <c:pt idx="88">
                  <c:v>1.9069390773026204E-2</c:v>
                </c:pt>
                <c:pt idx="89">
                  <c:v>1.933340584014246E-2</c:v>
                </c:pt>
                <c:pt idx="90">
                  <c:v>1.9552134698772795E-2</c:v>
                </c:pt>
                <c:pt idx="91">
                  <c:v>1.9723966545394447E-2</c:v>
                </c:pt>
                <c:pt idx="92">
                  <c:v>1.9847627373850589E-2</c:v>
                </c:pt>
                <c:pt idx="93">
                  <c:v>1.9922195704738202E-2</c:v>
                </c:pt>
                <c:pt idx="94">
                  <c:v>1.9947114020071637E-2</c:v>
                </c:pt>
                <c:pt idx="95">
                  <c:v>1.9922195704738202E-2</c:v>
                </c:pt>
                <c:pt idx="96">
                  <c:v>1.9847627373850589E-2</c:v>
                </c:pt>
                <c:pt idx="97">
                  <c:v>1.9723966545394447E-2</c:v>
                </c:pt>
                <c:pt idx="98">
                  <c:v>1.9552134698772795E-2</c:v>
                </c:pt>
                <c:pt idx="99">
                  <c:v>1.933340584014246E-2</c:v>
                </c:pt>
                <c:pt idx="100">
                  <c:v>1.9069390773026204E-2</c:v>
                </c:pt>
                <c:pt idx="101">
                  <c:v>1.8762017345846895E-2</c:v>
                </c:pt>
                <c:pt idx="102">
                  <c:v>1.8413507015166166E-2</c:v>
                </c:pt>
                <c:pt idx="103">
                  <c:v>1.80263481230824E-2</c:v>
                </c:pt>
                <c:pt idx="104">
                  <c:v>1.7603266338214976E-2</c:v>
                </c:pt>
                <c:pt idx="105">
                  <c:v>1.7147192750969195E-2</c:v>
                </c:pt>
                <c:pt idx="106">
                  <c:v>1.6661230144589981E-2</c:v>
                </c:pt>
                <c:pt idx="107">
                  <c:v>1.6148617983395716E-2</c:v>
                </c:pt>
                <c:pt idx="108">
                  <c:v>1.5612696668338064E-2</c:v>
                </c:pt>
                <c:pt idx="109">
                  <c:v>1.505687160774022E-2</c:v>
                </c:pt>
                <c:pt idx="110">
                  <c:v>1.4484577638074137E-2</c:v>
                </c:pt>
                <c:pt idx="111">
                  <c:v>1.3899244306549824E-2</c:v>
                </c:pt>
                <c:pt idx="112">
                  <c:v>1.3304262494937741E-2</c:v>
                </c:pt>
                <c:pt idx="113">
                  <c:v>1.270295282345945E-2</c:v>
                </c:pt>
                <c:pt idx="114">
                  <c:v>1.2098536225957168E-2</c:v>
                </c:pt>
                <c:pt idx="115">
                  <c:v>1.1494107034211651E-2</c:v>
                </c:pt>
                <c:pt idx="116">
                  <c:v>1.0892608851627527E-2</c:v>
                </c:pt>
                <c:pt idx="117">
                  <c:v>1.0296813435998739E-2</c:v>
                </c:pt>
                <c:pt idx="118">
                  <c:v>9.709302749160648E-3</c:v>
                </c:pt>
                <c:pt idx="119">
                  <c:v>9.132454269451095E-3</c:v>
                </c:pt>
                <c:pt idx="120">
                  <c:v>8.5684296023903674E-3</c:v>
                </c:pt>
                <c:pt idx="121">
                  <c:v>8.0191663670959798E-3</c:v>
                </c:pt>
                <c:pt idx="122">
                  <c:v>7.486373281787243E-3</c:v>
                </c:pt>
                <c:pt idx="123">
                  <c:v>6.9715283222680146E-3</c:v>
                </c:pt>
                <c:pt idx="124">
                  <c:v>6.4758797832945867E-3</c:v>
                </c:pt>
                <c:pt idx="125">
                  <c:v>6.0004500348492789E-3</c:v>
                </c:pt>
                <c:pt idx="126">
                  <c:v>5.5460417339727773E-3</c:v>
                </c:pt>
                <c:pt idx="127">
                  <c:v>5.1132462281989017E-3</c:v>
                </c:pt>
                <c:pt idx="128">
                  <c:v>4.7024538688443468E-3</c:v>
                </c:pt>
                <c:pt idx="129">
                  <c:v>4.3138659413255757E-3</c:v>
                </c:pt>
                <c:pt idx="130">
                  <c:v>3.9475079150447069E-3</c:v>
                </c:pt>
                <c:pt idx="131">
                  <c:v>3.6032437168108996E-3</c:v>
                </c:pt>
                <c:pt idx="132">
                  <c:v>3.2807907387338302E-3</c:v>
                </c:pt>
                <c:pt idx="133">
                  <c:v>2.9797353034408036E-3</c:v>
                </c:pt>
                <c:pt idx="134">
                  <c:v>2.6995483256594031E-3</c:v>
                </c:pt>
                <c:pt idx="135">
                  <c:v>2.439600928959138E-3</c:v>
                </c:pt>
                <c:pt idx="136">
                  <c:v>2.1991797990213598E-3</c:v>
                </c:pt>
                <c:pt idx="137">
                  <c:v>1.9775020794685111E-3</c:v>
                </c:pt>
                <c:pt idx="138">
                  <c:v>1.773729642311571E-3</c:v>
                </c:pt>
                <c:pt idx="139">
                  <c:v>1.5869825917833708E-3</c:v>
                </c:pt>
                <c:pt idx="140">
                  <c:v>1.4163518870800593E-3</c:v>
                </c:pt>
                <c:pt idx="141">
                  <c:v>1.2609109957597191E-3</c:v>
                </c:pt>
                <c:pt idx="142">
                  <c:v>1.1197265147421451E-3</c:v>
                </c:pt>
                <c:pt idx="143">
                  <c:v>9.918677195897656E-4</c:v>
                </c:pt>
                <c:pt idx="144">
                  <c:v>8.7641502467842702E-4</c:v>
                </c:pt>
                <c:pt idx="145">
                  <c:v>7.7246735671975876E-4</c:v>
                </c:pt>
                <c:pt idx="146">
                  <c:v>6.7914846168428062E-4</c:v>
                </c:pt>
                <c:pt idx="147">
                  <c:v>5.9561218038025894E-4</c:v>
                </c:pt>
                <c:pt idx="148">
                  <c:v>5.2104674072112956E-4</c:v>
                </c:pt>
                <c:pt idx="149">
                  <c:v>4.5467812507955259E-4</c:v>
                </c:pt>
                <c:pt idx="150">
                  <c:v>3.9577257914899847E-4</c:v>
                </c:pt>
                <c:pt idx="151">
                  <c:v>3.4363833453069856E-4</c:v>
                </c:pt>
                <c:pt idx="152">
                  <c:v>2.9762662098879267E-4</c:v>
                </c:pt>
                <c:pt idx="153">
                  <c:v>2.5713204615269698E-4</c:v>
                </c:pt>
                <c:pt idx="154">
                  <c:v>2.2159242059690038E-4</c:v>
                </c:pt>
                <c:pt idx="155">
                  <c:v>1.9048810491109053E-4</c:v>
                </c:pt>
                <c:pt idx="156">
                  <c:v>1.6334095280999593E-4</c:v>
                </c:pt>
                <c:pt idx="157">
                  <c:v>1.3971292074397234E-4</c:v>
                </c:pt>
                <c:pt idx="158">
                  <c:v>1.1920441007324202E-4</c:v>
                </c:pt>
                <c:pt idx="159">
                  <c:v>1.0145240286498842E-4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99320"/>
        <c:axId val="503398536"/>
      </c:lineChart>
      <c:catAx>
        <c:axId val="503399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98536"/>
        <c:crosses val="autoZero"/>
        <c:auto val="1"/>
        <c:lblAlgn val="ctr"/>
        <c:lblOffset val="100"/>
        <c:noMultiLvlLbl val="0"/>
      </c:catAx>
      <c:valAx>
        <c:axId val="503398536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399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4114093662356667E-2"/>
          <c:w val="0.97443016023633755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1.1920441007324202E-4</c:v>
                </c:pt>
                <c:pt idx="1">
                  <c:v>1.3971292074397234E-4</c:v>
                </c:pt>
                <c:pt idx="2">
                  <c:v>1.6334095280999593E-4</c:v>
                </c:pt>
                <c:pt idx="3">
                  <c:v>1.9048810491109053E-4</c:v>
                </c:pt>
                <c:pt idx="4">
                  <c:v>2.2159242059690038E-4</c:v>
                </c:pt>
                <c:pt idx="5">
                  <c:v>2.5713204615269698E-4</c:v>
                </c:pt>
                <c:pt idx="6">
                  <c:v>2.9762662098879267E-4</c:v>
                </c:pt>
                <c:pt idx="7">
                  <c:v>3.4363833453069856E-4</c:v>
                </c:pt>
                <c:pt idx="8">
                  <c:v>3.9577257914899847E-4</c:v>
                </c:pt>
                <c:pt idx="9">
                  <c:v>4.5467812507955259E-4</c:v>
                </c:pt>
                <c:pt idx="10">
                  <c:v>5.2104674072112956E-4</c:v>
                </c:pt>
                <c:pt idx="11">
                  <c:v>5.9561218038025894E-4</c:v>
                </c:pt>
                <c:pt idx="12">
                  <c:v>6.7914846168428062E-4</c:v>
                </c:pt>
                <c:pt idx="13">
                  <c:v>7.7246735671975876E-4</c:v>
                </c:pt>
                <c:pt idx="14">
                  <c:v>8.7641502467842702E-4</c:v>
                </c:pt>
                <c:pt idx="15">
                  <c:v>9.918677195897656E-4</c:v>
                </c:pt>
                <c:pt idx="16">
                  <c:v>1.1197265147421451E-3</c:v>
                </c:pt>
                <c:pt idx="17">
                  <c:v>1.2609109957597191E-3</c:v>
                </c:pt>
                <c:pt idx="18">
                  <c:v>1.4163518870800593E-3</c:v>
                </c:pt>
                <c:pt idx="19">
                  <c:v>1.5869825917833708E-3</c:v>
                </c:pt>
                <c:pt idx="20">
                  <c:v>1.773729642311571E-3</c:v>
                </c:pt>
                <c:pt idx="21">
                  <c:v>1.9775020794685111E-3</c:v>
                </c:pt>
                <c:pt idx="22">
                  <c:v>2.1991797990213598E-3</c:v>
                </c:pt>
                <c:pt idx="23">
                  <c:v>2.439600928959138E-3</c:v>
                </c:pt>
                <c:pt idx="24">
                  <c:v>2.6995483256594031E-3</c:v>
                </c:pt>
                <c:pt idx="25">
                  <c:v>2.9797353034408036E-3</c:v>
                </c:pt>
                <c:pt idx="26">
                  <c:v>3.2807907387338302E-3</c:v>
                </c:pt>
                <c:pt idx="27">
                  <c:v>3.6032437168108996E-3</c:v>
                </c:pt>
                <c:pt idx="28">
                  <c:v>3.9475079150447069E-3</c:v>
                </c:pt>
                <c:pt idx="29">
                  <c:v>4.3138659413255757E-3</c:v>
                </c:pt>
                <c:pt idx="30">
                  <c:v>4.7024538688443468E-3</c:v>
                </c:pt>
                <c:pt idx="31">
                  <c:v>5.1132462281989017E-3</c:v>
                </c:pt>
                <c:pt idx="32">
                  <c:v>5.5460417339727773E-3</c:v>
                </c:pt>
                <c:pt idx="33">
                  <c:v>6.0004500348492789E-3</c:v>
                </c:pt>
                <c:pt idx="34">
                  <c:v>6.4758797832945867E-3</c:v>
                </c:pt>
                <c:pt idx="35">
                  <c:v>6.9715283222680146E-3</c:v>
                </c:pt>
                <c:pt idx="36">
                  <c:v>7.486373281787243E-3</c:v>
                </c:pt>
                <c:pt idx="37">
                  <c:v>8.0191663670959798E-3</c:v>
                </c:pt>
                <c:pt idx="38">
                  <c:v>8.5684296023903674E-3</c:v>
                </c:pt>
                <c:pt idx="39">
                  <c:v>9.132454269451095E-3</c:v>
                </c:pt>
                <c:pt idx="40">
                  <c:v>9.709302749160648E-3</c:v>
                </c:pt>
                <c:pt idx="41">
                  <c:v>1.0296813435998739E-2</c:v>
                </c:pt>
                <c:pt idx="42">
                  <c:v>1.0892608851627527E-2</c:v>
                </c:pt>
                <c:pt idx="43">
                  <c:v>1.1494107034211651E-2</c:v>
                </c:pt>
                <c:pt idx="44">
                  <c:v>1.2098536225957168E-2</c:v>
                </c:pt>
                <c:pt idx="45">
                  <c:v>1.270295282345945E-2</c:v>
                </c:pt>
                <c:pt idx="46">
                  <c:v>1.3304262494937741E-2</c:v>
                </c:pt>
                <c:pt idx="47">
                  <c:v>1.3899244306549824E-2</c:v>
                </c:pt>
                <c:pt idx="48">
                  <c:v>1.4484577638074137E-2</c:v>
                </c:pt>
                <c:pt idx="49">
                  <c:v>1.505687160774022E-2</c:v>
                </c:pt>
                <c:pt idx="50">
                  <c:v>1.5612696668338064E-2</c:v>
                </c:pt>
                <c:pt idx="51">
                  <c:v>1.6148617983395716E-2</c:v>
                </c:pt>
                <c:pt idx="52">
                  <c:v>1.6661230144589981E-2</c:v>
                </c:pt>
                <c:pt idx="53">
                  <c:v>1.7147192750969195E-2</c:v>
                </c:pt>
                <c:pt idx="54">
                  <c:v>1.7603266338214976E-2</c:v>
                </c:pt>
                <c:pt idx="55">
                  <c:v>1.80263481230824E-2</c:v>
                </c:pt>
                <c:pt idx="56">
                  <c:v>1.8413507015166166E-2</c:v>
                </c:pt>
                <c:pt idx="57">
                  <c:v>1.8762017345846895E-2</c:v>
                </c:pt>
                <c:pt idx="58">
                  <c:v>1.9069390773026204E-2</c:v>
                </c:pt>
                <c:pt idx="59">
                  <c:v>1.933340584014246E-2</c:v>
                </c:pt>
                <c:pt idx="60">
                  <c:v>1.9552134698772795E-2</c:v>
                </c:pt>
                <c:pt idx="61">
                  <c:v>1.9723966545394447E-2</c:v>
                </c:pt>
                <c:pt idx="62">
                  <c:v>1.9847627373850589E-2</c:v>
                </c:pt>
                <c:pt idx="63">
                  <c:v>1.9922195704738202E-2</c:v>
                </c:pt>
                <c:pt idx="64">
                  <c:v>1.9947114020071637E-2</c:v>
                </c:pt>
                <c:pt idx="65">
                  <c:v>1.9922195704738202E-2</c:v>
                </c:pt>
                <c:pt idx="66">
                  <c:v>1.9847627373850589E-2</c:v>
                </c:pt>
                <c:pt idx="67">
                  <c:v>1.9723966545394447E-2</c:v>
                </c:pt>
                <c:pt idx="68">
                  <c:v>1.9552134698772795E-2</c:v>
                </c:pt>
                <c:pt idx="69">
                  <c:v>1.933340584014246E-2</c:v>
                </c:pt>
                <c:pt idx="70">
                  <c:v>1.9069390773026204E-2</c:v>
                </c:pt>
                <c:pt idx="71">
                  <c:v>1.8762017345846895E-2</c:v>
                </c:pt>
                <c:pt idx="72">
                  <c:v>1.8413507015166166E-2</c:v>
                </c:pt>
                <c:pt idx="73">
                  <c:v>1.80263481230824E-2</c:v>
                </c:pt>
                <c:pt idx="74">
                  <c:v>1.7603266338214976E-2</c:v>
                </c:pt>
                <c:pt idx="75">
                  <c:v>1.7147192750969195E-2</c:v>
                </c:pt>
                <c:pt idx="76">
                  <c:v>1.6661230144589981E-2</c:v>
                </c:pt>
                <c:pt idx="77">
                  <c:v>1.6148617983395716E-2</c:v>
                </c:pt>
                <c:pt idx="78">
                  <c:v>1.5612696668338064E-2</c:v>
                </c:pt>
                <c:pt idx="79">
                  <c:v>1.505687160774022E-2</c:v>
                </c:pt>
                <c:pt idx="80">
                  <c:v>1.4484577638074137E-2</c:v>
                </c:pt>
                <c:pt idx="81">
                  <c:v>1.3899244306549824E-2</c:v>
                </c:pt>
                <c:pt idx="82">
                  <c:v>1.3304262494937741E-2</c:v>
                </c:pt>
                <c:pt idx="83">
                  <c:v>1.270295282345945E-2</c:v>
                </c:pt>
                <c:pt idx="84">
                  <c:v>1.2098536225957168E-2</c:v>
                </c:pt>
                <c:pt idx="85">
                  <c:v>1.1494107034211651E-2</c:v>
                </c:pt>
                <c:pt idx="86">
                  <c:v>1.0892608851627527E-2</c:v>
                </c:pt>
                <c:pt idx="87">
                  <c:v>1.0296813435998739E-2</c:v>
                </c:pt>
                <c:pt idx="88">
                  <c:v>9.709302749160648E-3</c:v>
                </c:pt>
                <c:pt idx="89">
                  <c:v>9.132454269451095E-3</c:v>
                </c:pt>
                <c:pt idx="90">
                  <c:v>8.5684296023903674E-3</c:v>
                </c:pt>
                <c:pt idx="91">
                  <c:v>8.0191663670959798E-3</c:v>
                </c:pt>
                <c:pt idx="92">
                  <c:v>7.486373281787243E-3</c:v>
                </c:pt>
                <c:pt idx="93">
                  <c:v>6.9715283222680146E-3</c:v>
                </c:pt>
                <c:pt idx="94">
                  <c:v>6.4758797832945867E-3</c:v>
                </c:pt>
                <c:pt idx="95">
                  <c:v>6.0004500348492789E-3</c:v>
                </c:pt>
                <c:pt idx="96">
                  <c:v>5.5460417339727773E-3</c:v>
                </c:pt>
                <c:pt idx="97">
                  <c:v>5.1132462281989017E-3</c:v>
                </c:pt>
                <c:pt idx="98">
                  <c:v>4.7024538688443468E-3</c:v>
                </c:pt>
                <c:pt idx="99">
                  <c:v>4.3138659413255757E-3</c:v>
                </c:pt>
                <c:pt idx="100">
                  <c:v>3.9475079150447069E-3</c:v>
                </c:pt>
                <c:pt idx="101">
                  <c:v>3.6032437168108996E-3</c:v>
                </c:pt>
                <c:pt idx="102">
                  <c:v>3.2807907387338302E-3</c:v>
                </c:pt>
                <c:pt idx="103">
                  <c:v>2.9797353034408036E-3</c:v>
                </c:pt>
                <c:pt idx="104">
                  <c:v>2.6995483256594031E-3</c:v>
                </c:pt>
                <c:pt idx="105">
                  <c:v>2.439600928959138E-3</c:v>
                </c:pt>
                <c:pt idx="106">
                  <c:v>2.1991797990213598E-3</c:v>
                </c:pt>
                <c:pt idx="107">
                  <c:v>1.9775020794685111E-3</c:v>
                </c:pt>
                <c:pt idx="108">
                  <c:v>1.773729642311571E-3</c:v>
                </c:pt>
                <c:pt idx="109">
                  <c:v>1.5869825917833708E-3</c:v>
                </c:pt>
                <c:pt idx="110">
                  <c:v>1.4163518870800593E-3</c:v>
                </c:pt>
                <c:pt idx="111">
                  <c:v>1.2609109957597191E-3</c:v>
                </c:pt>
                <c:pt idx="112">
                  <c:v>1.1197265147421451E-3</c:v>
                </c:pt>
                <c:pt idx="113">
                  <c:v>9.918677195897656E-4</c:v>
                </c:pt>
                <c:pt idx="114">
                  <c:v>8.7641502467842702E-4</c:v>
                </c:pt>
                <c:pt idx="115">
                  <c:v>7.7246735671975876E-4</c:v>
                </c:pt>
                <c:pt idx="116">
                  <c:v>6.7914846168428062E-4</c:v>
                </c:pt>
                <c:pt idx="117">
                  <c:v>5.9561218038025894E-4</c:v>
                </c:pt>
                <c:pt idx="118">
                  <c:v>5.2104674072112956E-4</c:v>
                </c:pt>
                <c:pt idx="119">
                  <c:v>4.5467812507955259E-4</c:v>
                </c:pt>
                <c:pt idx="120">
                  <c:v>3.9577257914899847E-4</c:v>
                </c:pt>
                <c:pt idx="121">
                  <c:v>3.4363833453069856E-4</c:v>
                </c:pt>
                <c:pt idx="122">
                  <c:v>2.9762662098879267E-4</c:v>
                </c:pt>
                <c:pt idx="123">
                  <c:v>2.5713204615269698E-4</c:v>
                </c:pt>
                <c:pt idx="124">
                  <c:v>2.2159242059690038E-4</c:v>
                </c:pt>
                <c:pt idx="125">
                  <c:v>1.9048810491109053E-4</c:v>
                </c:pt>
                <c:pt idx="126">
                  <c:v>1.6334095280999593E-4</c:v>
                </c:pt>
                <c:pt idx="127">
                  <c:v>1.3971292074397234E-4</c:v>
                </c:pt>
                <c:pt idx="128">
                  <c:v>1.1920441007324202E-4</c:v>
                </c:pt>
                <c:pt idx="129">
                  <c:v>1.0145240286498842E-4</c:v>
                </c:pt>
                <c:pt idx="130">
                  <c:v>8.6128446952684051E-5</c:v>
                </c:pt>
                <c:pt idx="131">
                  <c:v>7.2936540233337294E-5</c:v>
                </c:pt>
                <c:pt idx="132">
                  <c:v>6.1610958423650991E-5</c:v>
                </c:pt>
                <c:pt idx="133">
                  <c:v>5.1914064783070521E-5</c:v>
                </c:pt>
                <c:pt idx="134">
                  <c:v>4.3634134752288005E-5</c:v>
                </c:pt>
                <c:pt idx="135">
                  <c:v>3.6583223141515545E-5</c:v>
                </c:pt>
                <c:pt idx="136">
                  <c:v>3.0595096505688594E-5</c:v>
                </c:pt>
                <c:pt idx="137">
                  <c:v>2.5523248717209279E-5</c:v>
                </c:pt>
                <c:pt idx="138">
                  <c:v>2.1239013527537571E-5</c:v>
                </c:pt>
                <c:pt idx="139">
                  <c:v>1.7629784118372273E-5</c:v>
                </c:pt>
                <c:pt idx="140">
                  <c:v>1.4597346289573013E-5</c:v>
                </c:pt>
                <c:pt idx="141">
                  <c:v>1.2056329011299661E-5</c:v>
                </c:pt>
                <c:pt idx="142">
                  <c:v>9.9327735696386359E-6</c:v>
                </c:pt>
                <c:pt idx="143">
                  <c:v>8.1628204383121001E-6</c:v>
                </c:pt>
                <c:pt idx="144">
                  <c:v>6.6915112882442679E-6</c:v>
                </c:pt>
                <c:pt idx="145">
                  <c:v>5.4717021719900273E-6</c:v>
                </c:pt>
                <c:pt idx="146">
                  <c:v>4.4630828588566459E-6</c:v>
                </c:pt>
                <c:pt idx="147">
                  <c:v>3.6312965151126169E-6</c:v>
                </c:pt>
                <c:pt idx="148">
                  <c:v>2.9471533878269929E-6</c:v>
                </c:pt>
                <c:pt idx="149">
                  <c:v>2.3859318270602476E-6</c:v>
                </c:pt>
                <c:pt idx="150">
                  <c:v>1.9267598371043564E-6</c:v>
                </c:pt>
                <c:pt idx="151">
                  <c:v>1.5520703528925133E-6</c:v>
                </c:pt>
                <c:pt idx="152">
                  <c:v>1.2471235645026766E-6</c:v>
                </c:pt>
                <c:pt idx="153">
                  <c:v>9.9958983534613938E-7</c:v>
                </c:pt>
                <c:pt idx="154">
                  <c:v>7.9918705534527388E-7</c:v>
                </c:pt>
                <c:pt idx="155">
                  <c:v>6.3736661909167328E-7</c:v>
                </c:pt>
                <c:pt idx="156">
                  <c:v>5.0704260327433802E-7</c:v>
                </c:pt>
                <c:pt idx="157">
                  <c:v>4.0235912282461474E-7</c:v>
                </c:pt>
                <c:pt idx="158">
                  <c:v>3.1849125894335446E-7</c:v>
                </c:pt>
                <c:pt idx="159">
                  <c:v>2.514753644296223E-7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400888"/>
        <c:axId val="503403240"/>
      </c:lineChart>
      <c:catAx>
        <c:axId val="503400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403240"/>
        <c:crosses val="autoZero"/>
        <c:auto val="1"/>
        <c:lblAlgn val="ctr"/>
        <c:lblOffset val="100"/>
        <c:noMultiLvlLbl val="0"/>
      </c:catAx>
      <c:valAx>
        <c:axId val="503403240"/>
        <c:scaling>
          <c:orientation val="minMax"/>
          <c:max val="2.0000000000000004E-2"/>
        </c:scaling>
        <c:delete val="1"/>
        <c:axPos val="l"/>
        <c:numFmt formatCode="General" sourceLinked="1"/>
        <c:majorTickMark val="out"/>
        <c:minorTickMark val="none"/>
        <c:tickLblPos val="nextTo"/>
        <c:crossAx val="503400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014C-607F-40A0-AEAB-779AC4065443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83EBC-E670-40C2-B8C3-95AFF27B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86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37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7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0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79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7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34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0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10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87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09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43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85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A58D-9EE5-45D8-9993-8ABA523E6BDD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B68B5-4ECB-40B3-A893-2642CFDBC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75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9" Type="http://schemas.openxmlformats.org/officeDocument/2006/relationships/image" Target="../media/image167.png"/><Relationship Id="rId3" Type="http://schemas.openxmlformats.org/officeDocument/2006/relationships/chart" Target="../charts/chart1.xml"/><Relationship Id="rId21" Type="http://schemas.openxmlformats.org/officeDocument/2006/relationships/image" Target="../media/image148.png"/><Relationship Id="rId34" Type="http://schemas.openxmlformats.org/officeDocument/2006/relationships/image" Target="../media/image162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33" Type="http://schemas.openxmlformats.org/officeDocument/2006/relationships/image" Target="../media/image161.png"/><Relationship Id="rId38" Type="http://schemas.openxmlformats.org/officeDocument/2006/relationships/image" Target="../media/image16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1.png"/><Relationship Id="rId32" Type="http://schemas.openxmlformats.org/officeDocument/2006/relationships/image" Target="../media/image159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5" Type="http://schemas.openxmlformats.org/officeDocument/2006/relationships/image" Target="../media/image131.png"/><Relationship Id="rId15" Type="http://schemas.openxmlformats.org/officeDocument/2006/relationships/image" Target="../media/image142.png"/><Relationship Id="rId23" Type="http://schemas.openxmlformats.org/officeDocument/2006/relationships/chart" Target="../charts/chart3.xml"/><Relationship Id="rId28" Type="http://schemas.openxmlformats.org/officeDocument/2006/relationships/image" Target="../media/image155.png"/><Relationship Id="rId36" Type="http://schemas.openxmlformats.org/officeDocument/2006/relationships/image" Target="../media/image164.png"/><Relationship Id="rId10" Type="http://schemas.openxmlformats.org/officeDocument/2006/relationships/image" Target="../media/image136.png"/><Relationship Id="rId19" Type="http://schemas.openxmlformats.org/officeDocument/2006/relationships/image" Target="../media/image146.png"/><Relationship Id="rId31" Type="http://schemas.openxmlformats.org/officeDocument/2006/relationships/image" Target="../media/image158.png"/><Relationship Id="rId4" Type="http://schemas.openxmlformats.org/officeDocument/2006/relationships/chart" Target="../charts/chart2.xml"/><Relationship Id="rId9" Type="http://schemas.openxmlformats.org/officeDocument/2006/relationships/image" Target="../media/image135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Relationship Id="rId30" Type="http://schemas.openxmlformats.org/officeDocument/2006/relationships/image" Target="../media/image157.png"/><Relationship Id="rId35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70.png"/><Relationship Id="rId21" Type="http://schemas.openxmlformats.org/officeDocument/2006/relationships/chart" Target="../charts/chart9.xml"/><Relationship Id="rId7" Type="http://schemas.openxmlformats.org/officeDocument/2006/relationships/image" Target="../media/image172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9.png"/><Relationship Id="rId16" Type="http://schemas.openxmlformats.org/officeDocument/2006/relationships/image" Target="../media/image179.png"/><Relationship Id="rId20" Type="http://schemas.openxmlformats.org/officeDocument/2006/relationships/chart" Target="../charts/chart8.xml"/><Relationship Id="rId29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5" Type="http://schemas.openxmlformats.org/officeDocument/2006/relationships/chart" Target="../charts/chart4.xml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31" Type="http://schemas.openxmlformats.org/officeDocument/2006/relationships/image" Target="../media/image189.png"/><Relationship Id="rId4" Type="http://schemas.openxmlformats.org/officeDocument/2006/relationships/image" Target="../media/image171.png"/><Relationship Id="rId9" Type="http://schemas.openxmlformats.org/officeDocument/2006/relationships/chart" Target="../charts/chart7.xml"/><Relationship Id="rId14" Type="http://schemas.openxmlformats.org/officeDocument/2006/relationships/image" Target="../media/image177.png"/><Relationship Id="rId22" Type="http://schemas.openxmlformats.org/officeDocument/2006/relationships/chart" Target="../charts/chart10.xml"/><Relationship Id="rId27" Type="http://schemas.openxmlformats.org/officeDocument/2006/relationships/image" Target="../media/image187.png"/><Relationship Id="rId30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3" Type="http://schemas.openxmlformats.org/officeDocument/2006/relationships/chart" Target="../charts/chart14.xml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4" Type="http://schemas.openxmlformats.org/officeDocument/2006/relationships/chart" Target="../charts/chart15.xml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直線コネクタ 355"/>
          <p:cNvCxnSpPr/>
          <p:nvPr/>
        </p:nvCxnSpPr>
        <p:spPr>
          <a:xfrm>
            <a:off x="8845531" y="178683"/>
            <a:ext cx="0" cy="133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グラフ 182"/>
          <p:cNvGraphicFramePr/>
          <p:nvPr>
            <p:extLst/>
          </p:nvPr>
        </p:nvGraphicFramePr>
        <p:xfrm>
          <a:off x="7385069" y="5003260"/>
          <a:ext cx="3494094" cy="155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8" name="直線コネクタ 117"/>
          <p:cNvCxnSpPr/>
          <p:nvPr/>
        </p:nvCxnSpPr>
        <p:spPr>
          <a:xfrm>
            <a:off x="9437552" y="5088763"/>
            <a:ext cx="0" cy="13667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グラフ 115"/>
          <p:cNvGraphicFramePr/>
          <p:nvPr>
            <p:extLst/>
          </p:nvPr>
        </p:nvGraphicFramePr>
        <p:xfrm>
          <a:off x="7483697" y="52083"/>
          <a:ext cx="3494094" cy="155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66375" y="1731145"/>
                <a:ext cx="269586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75" y="1731145"/>
                <a:ext cx="2695866" cy="7788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04985" y="580966"/>
                <a:ext cx="3007042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5" y="580966"/>
                <a:ext cx="3007042" cy="6382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/>
          <p:cNvCxnSpPr/>
          <p:nvPr/>
        </p:nvCxnSpPr>
        <p:spPr>
          <a:xfrm>
            <a:off x="7455894" y="1502527"/>
            <a:ext cx="45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87957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89100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90370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91767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93291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95577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99387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87195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86560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85544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84020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1988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80083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7627344" y="14485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>
            <a:stCxn id="29" idx="0"/>
          </p:cNvCxnSpPr>
          <p:nvPr/>
        </p:nvCxnSpPr>
        <p:spPr>
          <a:xfrm flipV="1">
            <a:off x="7681344" y="674468"/>
            <a:ext cx="0" cy="7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8" idx="0"/>
          </p:cNvCxnSpPr>
          <p:nvPr/>
        </p:nvCxnSpPr>
        <p:spPr>
          <a:xfrm flipV="1">
            <a:off x="8062344" y="674468"/>
            <a:ext cx="0" cy="7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7" idx="0"/>
          </p:cNvCxnSpPr>
          <p:nvPr/>
        </p:nvCxnSpPr>
        <p:spPr>
          <a:xfrm flipV="1">
            <a:off x="8252844" y="674469"/>
            <a:ext cx="0" cy="77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6" idx="0"/>
          </p:cNvCxnSpPr>
          <p:nvPr/>
        </p:nvCxnSpPr>
        <p:spPr>
          <a:xfrm flipV="1">
            <a:off x="8456044" y="674468"/>
            <a:ext cx="0" cy="7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0"/>
          </p:cNvCxnSpPr>
          <p:nvPr/>
        </p:nvCxnSpPr>
        <p:spPr>
          <a:xfrm flipV="1">
            <a:off x="8608444" y="674469"/>
            <a:ext cx="0" cy="77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4" idx="0"/>
          </p:cNvCxnSpPr>
          <p:nvPr/>
        </p:nvCxnSpPr>
        <p:spPr>
          <a:xfrm flipV="1">
            <a:off x="8710044" y="674468"/>
            <a:ext cx="0" cy="7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23" idx="0"/>
          </p:cNvCxnSpPr>
          <p:nvPr/>
        </p:nvCxnSpPr>
        <p:spPr>
          <a:xfrm flipV="1">
            <a:off x="8773544" y="674468"/>
            <a:ext cx="0" cy="7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6" idx="0"/>
          </p:cNvCxnSpPr>
          <p:nvPr/>
        </p:nvCxnSpPr>
        <p:spPr>
          <a:xfrm flipV="1">
            <a:off x="8849744" y="674468"/>
            <a:ext cx="0" cy="7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7" idx="0"/>
          </p:cNvCxnSpPr>
          <p:nvPr/>
        </p:nvCxnSpPr>
        <p:spPr>
          <a:xfrm flipV="1">
            <a:off x="8964044" y="674468"/>
            <a:ext cx="0" cy="7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8" idx="0"/>
          </p:cNvCxnSpPr>
          <p:nvPr/>
        </p:nvCxnSpPr>
        <p:spPr>
          <a:xfrm flipH="1" flipV="1">
            <a:off x="9089444" y="674468"/>
            <a:ext cx="1600" cy="7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9" idx="0"/>
          </p:cNvCxnSpPr>
          <p:nvPr/>
        </p:nvCxnSpPr>
        <p:spPr>
          <a:xfrm flipV="1">
            <a:off x="9230744" y="674468"/>
            <a:ext cx="0" cy="7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21" idx="0"/>
          </p:cNvCxnSpPr>
          <p:nvPr/>
        </p:nvCxnSpPr>
        <p:spPr>
          <a:xfrm flipV="1">
            <a:off x="9611744" y="674469"/>
            <a:ext cx="0" cy="77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9383144" y="674468"/>
            <a:ext cx="0" cy="7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22" idx="0"/>
          </p:cNvCxnSpPr>
          <p:nvPr/>
        </p:nvCxnSpPr>
        <p:spPr>
          <a:xfrm flipV="1">
            <a:off x="9992744" y="674469"/>
            <a:ext cx="0" cy="77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左中かっこ 66"/>
          <p:cNvSpPr/>
          <p:nvPr/>
        </p:nvSpPr>
        <p:spPr>
          <a:xfrm>
            <a:off x="7513321" y="682088"/>
            <a:ext cx="45719" cy="756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6288738" y="842973"/>
                <a:ext cx="118888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kumimoji="1" lang="ja-JP" altLang="en-US" sz="1400" b="1" dirty="0" smtClean="0"/>
                  <a:t>の重みを</a:t>
                </a:r>
                <a:endParaRPr kumimoji="1" lang="en-US" altLang="ja-JP" sz="1400" b="1" dirty="0" smtClean="0"/>
              </a:p>
              <a:p>
                <a:r>
                  <a:rPr kumimoji="1" lang="ja-JP" altLang="en-US" sz="1400" b="1" dirty="0" smtClean="0"/>
                  <a:t>持った無限大</a:t>
                </a:r>
                <a:endParaRPr kumimoji="1" lang="en-US" altLang="ja-JP" sz="1400" b="1" dirty="0" smtClean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738" y="842973"/>
                <a:ext cx="1188883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21026" t="-76056" b="-718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/>
          <p:cNvCxnSpPr/>
          <p:nvPr/>
        </p:nvCxnSpPr>
        <p:spPr>
          <a:xfrm flipV="1">
            <a:off x="8509816" y="6303531"/>
            <a:ext cx="0" cy="14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8616276" y="6244480"/>
            <a:ext cx="0" cy="147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flipH="1" flipV="1">
            <a:off x="8680600" y="6173553"/>
            <a:ext cx="0" cy="219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70" idx="0"/>
          </p:cNvCxnSpPr>
          <p:nvPr/>
        </p:nvCxnSpPr>
        <p:spPr>
          <a:xfrm flipV="1">
            <a:off x="8763596" y="6075891"/>
            <a:ext cx="0" cy="323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71" idx="0"/>
          </p:cNvCxnSpPr>
          <p:nvPr/>
        </p:nvCxnSpPr>
        <p:spPr>
          <a:xfrm flipV="1">
            <a:off x="8877896" y="5897931"/>
            <a:ext cx="0" cy="501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72" idx="0"/>
          </p:cNvCxnSpPr>
          <p:nvPr/>
        </p:nvCxnSpPr>
        <p:spPr>
          <a:xfrm flipV="1">
            <a:off x="9004896" y="5662188"/>
            <a:ext cx="0" cy="73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3" idx="0"/>
          </p:cNvCxnSpPr>
          <p:nvPr/>
        </p:nvCxnSpPr>
        <p:spPr>
          <a:xfrm flipV="1">
            <a:off x="9144596" y="5393106"/>
            <a:ext cx="0" cy="100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75" idx="0"/>
          </p:cNvCxnSpPr>
          <p:nvPr/>
        </p:nvCxnSpPr>
        <p:spPr>
          <a:xfrm flipV="1">
            <a:off x="9525596" y="5114846"/>
            <a:ext cx="0" cy="1284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74" idx="0"/>
          </p:cNvCxnSpPr>
          <p:nvPr/>
        </p:nvCxnSpPr>
        <p:spPr>
          <a:xfrm flipV="1">
            <a:off x="9296996" y="5178794"/>
            <a:ext cx="0" cy="1220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76" idx="0"/>
          </p:cNvCxnSpPr>
          <p:nvPr/>
        </p:nvCxnSpPr>
        <p:spPr>
          <a:xfrm flipV="1">
            <a:off x="9906596" y="5709813"/>
            <a:ext cx="0" cy="689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7542435" y="1649536"/>
                <a:ext cx="320664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35" y="1649536"/>
                <a:ext cx="320664" cy="267124"/>
              </a:xfrm>
              <a:prstGeom prst="rect">
                <a:avLst/>
              </a:prstGeom>
              <a:blipFill rotWithShape="0">
                <a:blip r:embed="rId8"/>
                <a:stretch>
                  <a:fillRect l="-7547"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7889682" y="1649536"/>
                <a:ext cx="320664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682" y="1649536"/>
                <a:ext cx="320664" cy="267124"/>
              </a:xfrm>
              <a:prstGeom prst="rect">
                <a:avLst/>
              </a:prstGeom>
              <a:blipFill rotWithShape="0">
                <a:blip r:embed="rId9"/>
                <a:stretch>
                  <a:fillRect l="-7547"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8163986" y="1649536"/>
                <a:ext cx="320664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986" y="1649536"/>
                <a:ext cx="320664" cy="267124"/>
              </a:xfrm>
              <a:prstGeom prst="rect">
                <a:avLst/>
              </a:prstGeom>
              <a:blipFill rotWithShape="0">
                <a:blip r:embed="rId10"/>
                <a:stretch>
                  <a:fillRect l="-7547"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9417688" y="1649536"/>
                <a:ext cx="517706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688" y="1649536"/>
                <a:ext cx="517706" cy="267124"/>
              </a:xfrm>
              <a:prstGeom prst="rect">
                <a:avLst/>
              </a:prstGeom>
              <a:blipFill rotWithShape="0">
                <a:blip r:embed="rId11"/>
                <a:stretch>
                  <a:fillRect l="-4706"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9932471" y="1649536"/>
                <a:ext cx="347788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471" y="1649536"/>
                <a:ext cx="347788" cy="267124"/>
              </a:xfrm>
              <a:prstGeom prst="rect">
                <a:avLst/>
              </a:prstGeom>
              <a:blipFill rotWithShape="0">
                <a:blip r:embed="rId12"/>
                <a:stretch>
                  <a:fillRect l="-5263"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/>
          <p:cNvSpPr txBox="1"/>
          <p:nvPr/>
        </p:nvSpPr>
        <p:spPr>
          <a:xfrm>
            <a:off x="8467714" y="1627681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00B050"/>
                </a:solidFill>
              </a:rPr>
              <a:t>…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9117217" y="1626459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00B050"/>
                </a:solidFill>
              </a:rPr>
              <a:t>…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8830686" y="1661480"/>
                <a:ext cx="327717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686" y="1661480"/>
                <a:ext cx="327717" cy="267124"/>
              </a:xfrm>
              <a:prstGeom prst="rect">
                <a:avLst/>
              </a:prstGeom>
              <a:blipFill rotWithShape="0">
                <a:blip r:embed="rId13"/>
                <a:stretch>
                  <a:fillRect l="-9434"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7458102" y="6583211"/>
                <a:ext cx="320664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02" y="6583211"/>
                <a:ext cx="320664" cy="267124"/>
              </a:xfrm>
              <a:prstGeom prst="rect">
                <a:avLst/>
              </a:prstGeom>
              <a:blipFill rotWithShape="0">
                <a:blip r:embed="rId14"/>
                <a:stretch>
                  <a:fillRect l="-7547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9848138" y="6583211"/>
                <a:ext cx="347788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38" y="6583211"/>
                <a:ext cx="347788" cy="267124"/>
              </a:xfrm>
              <a:prstGeom prst="rect">
                <a:avLst/>
              </a:prstGeom>
              <a:blipFill rotWithShape="0">
                <a:blip r:embed="rId15"/>
                <a:stretch>
                  <a:fillRect l="-7018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/>
          <p:cNvSpPr txBox="1"/>
          <p:nvPr/>
        </p:nvSpPr>
        <p:spPr>
          <a:xfrm>
            <a:off x="7975433" y="6560134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00B050"/>
                </a:solidFill>
              </a:rPr>
              <a:t>…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9334966" y="6560134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00B050"/>
                </a:solidFill>
              </a:rPr>
              <a:t>…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/>
              <p:cNvSpPr txBox="1"/>
              <p:nvPr/>
            </p:nvSpPr>
            <p:spPr>
              <a:xfrm>
                <a:off x="8746353" y="6595155"/>
                <a:ext cx="327717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5" name="テキスト ボックス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353" y="6595155"/>
                <a:ext cx="327717" cy="267124"/>
              </a:xfrm>
              <a:prstGeom prst="rect">
                <a:avLst/>
              </a:prstGeom>
              <a:blipFill rotWithShape="0">
                <a:blip r:embed="rId16"/>
                <a:stretch>
                  <a:fillRect l="-9259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/>
              <p:cNvSpPr txBox="1"/>
              <p:nvPr/>
            </p:nvSpPr>
            <p:spPr>
              <a:xfrm>
                <a:off x="7485616" y="6153585"/>
                <a:ext cx="302199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テキスト ボックス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616" y="6153585"/>
                <a:ext cx="302199" cy="209866"/>
              </a:xfrm>
              <a:prstGeom prst="rect">
                <a:avLst/>
              </a:prstGeom>
              <a:blipFill rotWithShape="0">
                <a:blip r:embed="rId17"/>
                <a:stretch>
                  <a:fillRect l="-1000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7940961" y="6153585"/>
                <a:ext cx="302198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961" y="6153585"/>
                <a:ext cx="302198" cy="209866"/>
              </a:xfrm>
              <a:prstGeom prst="rect">
                <a:avLst/>
              </a:prstGeom>
              <a:blipFill rotWithShape="0">
                <a:blip r:embed="rId18"/>
                <a:stretch>
                  <a:fillRect l="-1020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8392142" y="5681384"/>
                <a:ext cx="443070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142" y="5681384"/>
                <a:ext cx="443070" cy="209866"/>
              </a:xfrm>
              <a:prstGeom prst="rect">
                <a:avLst/>
              </a:prstGeom>
              <a:blipFill rotWithShape="0">
                <a:blip r:embed="rId19"/>
                <a:stretch>
                  <a:fillRect l="-6944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/>
              <p:cNvSpPr txBox="1"/>
              <p:nvPr/>
            </p:nvSpPr>
            <p:spPr>
              <a:xfrm>
                <a:off x="8645386" y="5383602"/>
                <a:ext cx="358655" cy="209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テキスト ボックス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386" y="5383602"/>
                <a:ext cx="358655" cy="209866"/>
              </a:xfrm>
              <a:prstGeom prst="rect">
                <a:avLst/>
              </a:prstGeom>
              <a:blipFill rotWithShape="0">
                <a:blip r:embed="rId2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/>
          <p:cNvCxnSpPr/>
          <p:nvPr/>
        </p:nvCxnSpPr>
        <p:spPr>
          <a:xfrm>
            <a:off x="8795102" y="5593468"/>
            <a:ext cx="209794" cy="3649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158" idx="2"/>
          </p:cNvCxnSpPr>
          <p:nvPr/>
        </p:nvCxnSpPr>
        <p:spPr>
          <a:xfrm>
            <a:off x="8613677" y="5891250"/>
            <a:ext cx="262598" cy="2103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 rot="18728184">
            <a:off x="8294578" y="5856448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…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 rot="19353690">
            <a:off x="8966232" y="4840517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…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/>
              <p:cNvSpPr txBox="1"/>
              <p:nvPr/>
            </p:nvSpPr>
            <p:spPr>
              <a:xfrm>
                <a:off x="9645115" y="4921319"/>
                <a:ext cx="458523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テキスト ボックス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115" y="4921319"/>
                <a:ext cx="458523" cy="209866"/>
              </a:xfrm>
              <a:prstGeom prst="rect">
                <a:avLst/>
              </a:prstGeom>
              <a:blipFill rotWithShape="0">
                <a:blip r:embed="rId21"/>
                <a:stretch>
                  <a:fillRect l="-533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/>
              <p:cNvSpPr txBox="1"/>
              <p:nvPr/>
            </p:nvSpPr>
            <p:spPr>
              <a:xfrm>
                <a:off x="9999704" y="5549892"/>
                <a:ext cx="323871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テキスト ボックス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704" y="5549892"/>
                <a:ext cx="323871" cy="209866"/>
              </a:xfrm>
              <a:prstGeom prst="rect">
                <a:avLst/>
              </a:prstGeom>
              <a:blipFill rotWithShape="0">
                <a:blip r:embed="rId22"/>
                <a:stretch>
                  <a:fillRect l="-754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直線コネクタ 170"/>
          <p:cNvCxnSpPr/>
          <p:nvPr/>
        </p:nvCxnSpPr>
        <p:spPr>
          <a:xfrm flipH="1">
            <a:off x="9529969" y="5131185"/>
            <a:ext cx="160928" cy="3773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>
          <a:xfrm flipH="1">
            <a:off x="9919558" y="5757127"/>
            <a:ext cx="124664" cy="2253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2" name="グラフ 181"/>
          <p:cNvGraphicFramePr/>
          <p:nvPr>
            <p:extLst/>
          </p:nvPr>
        </p:nvGraphicFramePr>
        <p:xfrm>
          <a:off x="7437552" y="4992612"/>
          <a:ext cx="3494094" cy="155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235" name="テキスト ボックス 234"/>
          <p:cNvSpPr txBox="1"/>
          <p:nvPr/>
        </p:nvSpPr>
        <p:spPr>
          <a:xfrm>
            <a:off x="1767273" y="191383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尤度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2430847" y="178513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事前分布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1975182" y="1263880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正規化</a:t>
            </a:r>
            <a:endParaRPr kumimoji="1" lang="ja-JP" altLang="en-US" sz="1600" b="1" dirty="0"/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355692" y="328328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</a:rPr>
              <a:t>事</a:t>
            </a:r>
            <a:r>
              <a:rPr lang="ja-JP" altLang="en-US" sz="1600" b="1" dirty="0">
                <a:solidFill>
                  <a:srgbClr val="0070C0"/>
                </a:solidFill>
              </a:rPr>
              <a:t>後</a:t>
            </a:r>
            <a:r>
              <a:rPr kumimoji="1" lang="ja-JP" altLang="en-US" sz="1600" b="1" dirty="0" smtClean="0">
                <a:solidFill>
                  <a:srgbClr val="0070C0"/>
                </a:solidFill>
              </a:rPr>
              <a:t>分布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>
            <a:off x="7357266" y="6445789"/>
            <a:ext cx="45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正方形/長方形 118"/>
              <p:cNvSpPr/>
              <p:nvPr/>
            </p:nvSpPr>
            <p:spPr>
              <a:xfrm>
                <a:off x="9252976" y="6429322"/>
                <a:ext cx="3756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正方形/長方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976" y="6429322"/>
                <a:ext cx="375616" cy="30777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円/楕円 69"/>
          <p:cNvSpPr/>
          <p:nvPr/>
        </p:nvSpPr>
        <p:spPr>
          <a:xfrm>
            <a:off x="87275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88418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89688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91085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92609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94895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98705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86513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85878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84862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83338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81306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79401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7559196" y="63994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2049220" y="1626459"/>
            <a:ext cx="186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ディラックのデルタ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1081901" y="2513244"/>
            <a:ext cx="99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正規化</a:t>
            </a:r>
            <a:endParaRPr kumimoji="1" lang="ja-JP" altLang="en-US" sz="1600" b="1" dirty="0"/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387022" y="1633811"/>
            <a:ext cx="110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経験分布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10319745" y="1049941"/>
            <a:ext cx="80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粒子群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44" name="直線矢印コネクタ 243"/>
          <p:cNvCxnSpPr>
            <a:stCxn id="242" idx="1"/>
          </p:cNvCxnSpPr>
          <p:nvPr/>
        </p:nvCxnSpPr>
        <p:spPr>
          <a:xfrm flipH="1">
            <a:off x="10080518" y="1219218"/>
            <a:ext cx="239227" cy="2042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44"/>
          <p:cNvSpPr txBox="1"/>
          <p:nvPr/>
        </p:nvSpPr>
        <p:spPr>
          <a:xfrm>
            <a:off x="11335612" y="1171560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状態</a:t>
            </a:r>
            <a:endParaRPr kumimoji="1" lang="ja-JP" altLang="en-US" sz="1400" b="1" dirty="0"/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10340434" y="1509606"/>
            <a:ext cx="147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粒子の持つ</a:t>
            </a:r>
            <a:endParaRPr kumimoji="1" lang="en-US" altLang="ja-JP" sz="1600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状態値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52" name="直線矢印コネクタ 251"/>
          <p:cNvCxnSpPr/>
          <p:nvPr/>
        </p:nvCxnSpPr>
        <p:spPr>
          <a:xfrm flipH="1">
            <a:off x="10345406" y="1810548"/>
            <a:ext cx="198773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テキスト ボックス 253"/>
              <p:cNvSpPr txBox="1"/>
              <p:nvPr/>
            </p:nvSpPr>
            <p:spPr>
              <a:xfrm>
                <a:off x="303961" y="2949018"/>
                <a:ext cx="4477508" cy="938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ja-JP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ja-JP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ja-JP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54" name="テキスト ボックス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61" y="2949018"/>
                <a:ext cx="4477508" cy="93814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テキスト ボックス 254"/>
              <p:cNvSpPr txBox="1"/>
              <p:nvPr/>
            </p:nvSpPr>
            <p:spPr>
              <a:xfrm>
                <a:off x="1223424" y="4059668"/>
                <a:ext cx="2939006" cy="868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ja-JP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55" name="テキスト ボックス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4" y="4059668"/>
                <a:ext cx="2939006" cy="868892"/>
              </a:xfrm>
              <a:prstGeom prst="rect">
                <a:avLst/>
              </a:prstGeom>
              <a:blipFill rotWithShape="0">
                <a:blip r:embed="rId26"/>
                <a:stretch>
                  <a:fillRect r="-4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テキスト ボックス 255"/>
              <p:cNvSpPr txBox="1"/>
              <p:nvPr/>
            </p:nvSpPr>
            <p:spPr>
              <a:xfrm>
                <a:off x="1223424" y="5101068"/>
                <a:ext cx="3078708" cy="868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ja-JP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56" name="テキスト ボックス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4" y="5101068"/>
                <a:ext cx="3078708" cy="868892"/>
              </a:xfrm>
              <a:prstGeom prst="rect">
                <a:avLst/>
              </a:prstGeom>
              <a:blipFill rotWithShape="0">
                <a:blip r:embed="rId27"/>
                <a:stretch>
                  <a:fillRect r="-4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テキスト ボックス 294"/>
          <p:cNvSpPr txBox="1"/>
          <p:nvPr/>
        </p:nvSpPr>
        <p:spPr>
          <a:xfrm>
            <a:off x="11224343" y="6082219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状態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テキスト ボックス 356"/>
              <p:cNvSpPr txBox="1"/>
              <p:nvPr/>
            </p:nvSpPr>
            <p:spPr>
              <a:xfrm>
                <a:off x="9389341" y="83661"/>
                <a:ext cx="1208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57" name="テキスト ボックス 3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341" y="83661"/>
                <a:ext cx="1208919" cy="276999"/>
              </a:xfrm>
              <a:prstGeom prst="rect">
                <a:avLst/>
              </a:prstGeom>
              <a:blipFill rotWithShape="0">
                <a:blip r:embed="rId2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直線矢印コネクタ 357"/>
          <p:cNvCxnSpPr/>
          <p:nvPr/>
        </p:nvCxnSpPr>
        <p:spPr>
          <a:xfrm flipH="1">
            <a:off x="8853500" y="254434"/>
            <a:ext cx="584718" cy="2963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四角形吹き出し 362"/>
              <p:cNvSpPr/>
              <p:nvPr/>
            </p:nvSpPr>
            <p:spPr>
              <a:xfrm>
                <a:off x="4804990" y="3482095"/>
                <a:ext cx="2471146" cy="691649"/>
              </a:xfrm>
              <a:prstGeom prst="wedgeRectCallout">
                <a:avLst>
                  <a:gd name="adj1" fmla="val -61891"/>
                  <a:gd name="adj2" fmla="val 87617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となる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でしか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値を持たない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3" name="四角形吹き出し 3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90" y="3482095"/>
                <a:ext cx="2471146" cy="691649"/>
              </a:xfrm>
              <a:prstGeom prst="wedgeRectCallout">
                <a:avLst>
                  <a:gd name="adj1" fmla="val -61891"/>
                  <a:gd name="adj2" fmla="val 87617"/>
                </a:avLst>
              </a:prstGeom>
              <a:blipFill rotWithShape="0">
                <a:blip r:embed="rId29"/>
                <a:stretch>
                  <a:fillRect r="-129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テキスト ボックス 363"/>
              <p:cNvSpPr txBox="1"/>
              <p:nvPr/>
            </p:nvSpPr>
            <p:spPr>
              <a:xfrm>
                <a:off x="8200339" y="3539780"/>
                <a:ext cx="2499260" cy="868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ja-JP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4" name="テキスト ボックス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339" y="3539780"/>
                <a:ext cx="2499260" cy="86889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テキスト ボックス 364"/>
          <p:cNvSpPr txBox="1"/>
          <p:nvPr/>
        </p:nvSpPr>
        <p:spPr>
          <a:xfrm>
            <a:off x="10750777" y="3581910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尤度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10598260" y="4100808"/>
            <a:ext cx="99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正規化</a:t>
            </a:r>
            <a:endParaRPr kumimoji="1" lang="ja-JP" altLang="en-US" sz="1600" b="1" dirty="0"/>
          </a:p>
        </p:txBody>
      </p:sp>
      <p:sp>
        <p:nvSpPr>
          <p:cNvPr id="367" name="テキスト ボックス 366"/>
          <p:cNvSpPr txBox="1"/>
          <p:nvPr/>
        </p:nvSpPr>
        <p:spPr>
          <a:xfrm>
            <a:off x="7593468" y="3824067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重み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68" name="四角形吹き出し 367"/>
          <p:cNvSpPr/>
          <p:nvPr/>
        </p:nvSpPr>
        <p:spPr>
          <a:xfrm>
            <a:off x="8936837" y="6927900"/>
            <a:ext cx="1026263" cy="345077"/>
          </a:xfrm>
          <a:prstGeom prst="wedgeRectCallout">
            <a:avLst>
              <a:gd name="adj1" fmla="val -7268"/>
              <a:gd name="adj2" fmla="val -970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観測値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369" name="四角形吹き出し 368"/>
          <p:cNvSpPr/>
          <p:nvPr/>
        </p:nvSpPr>
        <p:spPr>
          <a:xfrm>
            <a:off x="10206140" y="4921319"/>
            <a:ext cx="1911741" cy="593340"/>
          </a:xfrm>
          <a:prstGeom prst="wedgeRectCallout">
            <a:avLst>
              <a:gd name="adj1" fmla="val -80700"/>
              <a:gd name="adj2" fmla="val 700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観測値に近いほど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重みは大きい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テキスト ボックス 370"/>
              <p:cNvSpPr txBox="1"/>
              <p:nvPr/>
            </p:nvSpPr>
            <p:spPr>
              <a:xfrm>
                <a:off x="123736" y="6115966"/>
                <a:ext cx="3781143" cy="566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71" name="テキスト ボックス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36" y="6115966"/>
                <a:ext cx="3781143" cy="566886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4" name="直線矢印コネクタ 373"/>
          <p:cNvCxnSpPr/>
          <p:nvPr/>
        </p:nvCxnSpPr>
        <p:spPr>
          <a:xfrm flipV="1">
            <a:off x="8440965" y="8910069"/>
            <a:ext cx="0" cy="14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矢印コネクタ 374"/>
          <p:cNvCxnSpPr/>
          <p:nvPr/>
        </p:nvCxnSpPr>
        <p:spPr>
          <a:xfrm flipV="1">
            <a:off x="8547425" y="8851018"/>
            <a:ext cx="0" cy="147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矢印コネクタ 375"/>
          <p:cNvCxnSpPr/>
          <p:nvPr/>
        </p:nvCxnSpPr>
        <p:spPr>
          <a:xfrm flipH="1" flipV="1">
            <a:off x="8611749" y="8780091"/>
            <a:ext cx="0" cy="219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矢印コネクタ 376"/>
          <p:cNvCxnSpPr>
            <a:stCxn id="404" idx="0"/>
          </p:cNvCxnSpPr>
          <p:nvPr/>
        </p:nvCxnSpPr>
        <p:spPr>
          <a:xfrm flipV="1">
            <a:off x="8694745" y="8682429"/>
            <a:ext cx="0" cy="323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矢印コネクタ 377"/>
          <p:cNvCxnSpPr>
            <a:stCxn id="405" idx="0"/>
          </p:cNvCxnSpPr>
          <p:nvPr/>
        </p:nvCxnSpPr>
        <p:spPr>
          <a:xfrm flipV="1">
            <a:off x="8809045" y="8504469"/>
            <a:ext cx="0" cy="501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矢印コネクタ 378"/>
          <p:cNvCxnSpPr>
            <a:stCxn id="406" idx="0"/>
          </p:cNvCxnSpPr>
          <p:nvPr/>
        </p:nvCxnSpPr>
        <p:spPr>
          <a:xfrm flipV="1">
            <a:off x="8936045" y="8268726"/>
            <a:ext cx="0" cy="73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矢印コネクタ 379"/>
          <p:cNvCxnSpPr>
            <a:stCxn id="407" idx="0"/>
          </p:cNvCxnSpPr>
          <p:nvPr/>
        </p:nvCxnSpPr>
        <p:spPr>
          <a:xfrm flipV="1">
            <a:off x="9075745" y="7999644"/>
            <a:ext cx="0" cy="100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矢印コネクタ 380"/>
          <p:cNvCxnSpPr>
            <a:stCxn id="409" idx="0"/>
          </p:cNvCxnSpPr>
          <p:nvPr/>
        </p:nvCxnSpPr>
        <p:spPr>
          <a:xfrm flipV="1">
            <a:off x="9456745" y="7721384"/>
            <a:ext cx="0" cy="1284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矢印コネクタ 381"/>
          <p:cNvCxnSpPr>
            <a:stCxn id="408" idx="0"/>
          </p:cNvCxnSpPr>
          <p:nvPr/>
        </p:nvCxnSpPr>
        <p:spPr>
          <a:xfrm flipV="1">
            <a:off x="9228145" y="7785332"/>
            <a:ext cx="0" cy="1220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矢印コネクタ 382"/>
          <p:cNvCxnSpPr>
            <a:stCxn id="410" idx="0"/>
          </p:cNvCxnSpPr>
          <p:nvPr/>
        </p:nvCxnSpPr>
        <p:spPr>
          <a:xfrm flipV="1">
            <a:off x="9837745" y="8316351"/>
            <a:ext cx="0" cy="689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テキスト ボックス 383"/>
              <p:cNvSpPr txBox="1"/>
              <p:nvPr/>
            </p:nvSpPr>
            <p:spPr>
              <a:xfrm>
                <a:off x="7389251" y="9189749"/>
                <a:ext cx="320664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4" name="テキスト ボックス 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51" y="9189749"/>
                <a:ext cx="320664" cy="267124"/>
              </a:xfrm>
              <a:prstGeom prst="rect">
                <a:avLst/>
              </a:prstGeom>
              <a:blipFill rotWithShape="0">
                <a:blip r:embed="rId32"/>
                <a:stretch>
                  <a:fillRect l="-7547"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テキスト ボックス 384"/>
              <p:cNvSpPr txBox="1"/>
              <p:nvPr/>
            </p:nvSpPr>
            <p:spPr>
              <a:xfrm>
                <a:off x="9779287" y="9189749"/>
                <a:ext cx="347788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5" name="テキスト ボックス 3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287" y="9189749"/>
                <a:ext cx="347788" cy="267124"/>
              </a:xfrm>
              <a:prstGeom prst="rect">
                <a:avLst/>
              </a:prstGeom>
              <a:blipFill rotWithShape="0">
                <a:blip r:embed="rId33"/>
                <a:stretch>
                  <a:fillRect l="-5263"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テキスト ボックス 385"/>
          <p:cNvSpPr txBox="1"/>
          <p:nvPr/>
        </p:nvSpPr>
        <p:spPr>
          <a:xfrm>
            <a:off x="7906582" y="9166672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00B050"/>
                </a:solidFill>
              </a:rPr>
              <a:t>…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387" name="テキスト ボックス 386"/>
          <p:cNvSpPr txBox="1"/>
          <p:nvPr/>
        </p:nvSpPr>
        <p:spPr>
          <a:xfrm>
            <a:off x="9266115" y="9166672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00B050"/>
                </a:solidFill>
              </a:rPr>
              <a:t>…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テキスト ボックス 387"/>
              <p:cNvSpPr txBox="1"/>
              <p:nvPr/>
            </p:nvSpPr>
            <p:spPr>
              <a:xfrm>
                <a:off x="8677502" y="9201693"/>
                <a:ext cx="327717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8" name="テキスト ボックス 3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502" y="9201693"/>
                <a:ext cx="327717" cy="267124"/>
              </a:xfrm>
              <a:prstGeom prst="rect">
                <a:avLst/>
              </a:prstGeom>
              <a:blipFill rotWithShape="0">
                <a:blip r:embed="rId34"/>
                <a:stretch>
                  <a:fillRect l="-7407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テキスト ボックス 388"/>
              <p:cNvSpPr txBox="1"/>
              <p:nvPr/>
            </p:nvSpPr>
            <p:spPr>
              <a:xfrm>
                <a:off x="7416765" y="8760123"/>
                <a:ext cx="302199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9" name="テキスト ボックス 3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65" y="8760123"/>
                <a:ext cx="302199" cy="209866"/>
              </a:xfrm>
              <a:prstGeom prst="rect">
                <a:avLst/>
              </a:prstGeom>
              <a:blipFill rotWithShape="0">
                <a:blip r:embed="rId35"/>
                <a:stretch>
                  <a:fillRect l="-10204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テキスト ボックス 389"/>
              <p:cNvSpPr txBox="1"/>
              <p:nvPr/>
            </p:nvSpPr>
            <p:spPr>
              <a:xfrm>
                <a:off x="7872110" y="8760123"/>
                <a:ext cx="302198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0" name="テキスト ボックス 3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10" y="8760123"/>
                <a:ext cx="302198" cy="209866"/>
              </a:xfrm>
              <a:prstGeom prst="rect">
                <a:avLst/>
              </a:prstGeom>
              <a:blipFill rotWithShape="0">
                <a:blip r:embed="rId36"/>
                <a:stretch>
                  <a:fillRect l="-8000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テキスト ボックス 390"/>
              <p:cNvSpPr txBox="1"/>
              <p:nvPr/>
            </p:nvSpPr>
            <p:spPr>
              <a:xfrm>
                <a:off x="8323291" y="8287922"/>
                <a:ext cx="443070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1" name="テキスト ボックス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291" y="8287922"/>
                <a:ext cx="443070" cy="209866"/>
              </a:xfrm>
              <a:prstGeom prst="rect">
                <a:avLst/>
              </a:prstGeom>
              <a:blipFill rotWithShape="0">
                <a:blip r:embed="rId37"/>
                <a:stretch>
                  <a:fillRect l="-5479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テキスト ボックス 391"/>
              <p:cNvSpPr txBox="1"/>
              <p:nvPr/>
            </p:nvSpPr>
            <p:spPr>
              <a:xfrm>
                <a:off x="8576535" y="7990140"/>
                <a:ext cx="358655" cy="209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2" name="テキスト ボックス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535" y="7990140"/>
                <a:ext cx="358655" cy="209866"/>
              </a:xfrm>
              <a:prstGeom prst="rect">
                <a:avLst/>
              </a:prstGeom>
              <a:blipFill rotWithShape="0">
                <a:blip r:embed="rId38"/>
                <a:stretch>
                  <a:fillRect l="-1695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3" name="直線コネクタ 392"/>
          <p:cNvCxnSpPr/>
          <p:nvPr/>
        </p:nvCxnSpPr>
        <p:spPr>
          <a:xfrm>
            <a:off x="8726251" y="8200006"/>
            <a:ext cx="209794" cy="3649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/>
          <p:cNvCxnSpPr>
            <a:stCxn id="391" idx="2"/>
          </p:cNvCxnSpPr>
          <p:nvPr/>
        </p:nvCxnSpPr>
        <p:spPr>
          <a:xfrm>
            <a:off x="8544826" y="8497788"/>
            <a:ext cx="262598" cy="2103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テキスト ボックス 394"/>
          <p:cNvSpPr txBox="1"/>
          <p:nvPr/>
        </p:nvSpPr>
        <p:spPr>
          <a:xfrm rot="18728184">
            <a:off x="8225727" y="8462986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…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96" name="テキスト ボックス 395"/>
          <p:cNvSpPr txBox="1"/>
          <p:nvPr/>
        </p:nvSpPr>
        <p:spPr>
          <a:xfrm rot="19353690">
            <a:off x="8897381" y="7447055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…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テキスト ボックス 396"/>
              <p:cNvSpPr txBox="1"/>
              <p:nvPr/>
            </p:nvSpPr>
            <p:spPr>
              <a:xfrm>
                <a:off x="9576264" y="7527857"/>
                <a:ext cx="458523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7" name="テキスト ボックス 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264" y="7527857"/>
                <a:ext cx="458523" cy="209866"/>
              </a:xfrm>
              <a:prstGeom prst="rect">
                <a:avLst/>
              </a:prstGeom>
              <a:blipFill rotWithShape="0">
                <a:blip r:embed="rId39"/>
                <a:stretch>
                  <a:fillRect l="-6667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テキスト ボックス 397"/>
              <p:cNvSpPr txBox="1"/>
              <p:nvPr/>
            </p:nvSpPr>
            <p:spPr>
              <a:xfrm>
                <a:off x="9930853" y="8156430"/>
                <a:ext cx="323871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8" name="テキスト ボックス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853" y="8156430"/>
                <a:ext cx="323871" cy="209866"/>
              </a:xfrm>
              <a:prstGeom prst="rect">
                <a:avLst/>
              </a:prstGeom>
              <a:blipFill rotWithShape="0">
                <a:blip r:embed="rId40"/>
                <a:stretch>
                  <a:fillRect l="-7547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直線コネクタ 398"/>
          <p:cNvCxnSpPr/>
          <p:nvPr/>
        </p:nvCxnSpPr>
        <p:spPr>
          <a:xfrm flipH="1">
            <a:off x="9461118" y="7737723"/>
            <a:ext cx="160928" cy="3773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/>
          <p:cNvCxnSpPr/>
          <p:nvPr/>
        </p:nvCxnSpPr>
        <p:spPr>
          <a:xfrm flipH="1">
            <a:off x="9850707" y="8363665"/>
            <a:ext cx="124664" cy="2253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矢印コネクタ 401"/>
          <p:cNvCxnSpPr/>
          <p:nvPr/>
        </p:nvCxnSpPr>
        <p:spPr>
          <a:xfrm>
            <a:off x="7288415" y="9052327"/>
            <a:ext cx="45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円/楕円 403"/>
          <p:cNvSpPr/>
          <p:nvPr/>
        </p:nvSpPr>
        <p:spPr>
          <a:xfrm>
            <a:off x="86587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円/楕円 404"/>
          <p:cNvSpPr/>
          <p:nvPr/>
        </p:nvSpPr>
        <p:spPr>
          <a:xfrm>
            <a:off x="87730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円/楕円 405"/>
          <p:cNvSpPr/>
          <p:nvPr/>
        </p:nvSpPr>
        <p:spPr>
          <a:xfrm>
            <a:off x="89000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円/楕円 406"/>
          <p:cNvSpPr/>
          <p:nvPr/>
        </p:nvSpPr>
        <p:spPr>
          <a:xfrm>
            <a:off x="90397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円/楕円 407"/>
          <p:cNvSpPr/>
          <p:nvPr/>
        </p:nvSpPr>
        <p:spPr>
          <a:xfrm>
            <a:off x="91921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円/楕円 408"/>
          <p:cNvSpPr/>
          <p:nvPr/>
        </p:nvSpPr>
        <p:spPr>
          <a:xfrm>
            <a:off x="94207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円/楕円 409"/>
          <p:cNvSpPr/>
          <p:nvPr/>
        </p:nvSpPr>
        <p:spPr>
          <a:xfrm>
            <a:off x="98017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円/楕円 410"/>
          <p:cNvSpPr/>
          <p:nvPr/>
        </p:nvSpPr>
        <p:spPr>
          <a:xfrm>
            <a:off x="85825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円/楕円 411"/>
          <p:cNvSpPr/>
          <p:nvPr/>
        </p:nvSpPr>
        <p:spPr>
          <a:xfrm>
            <a:off x="85190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円/楕円 412"/>
          <p:cNvSpPr/>
          <p:nvPr/>
        </p:nvSpPr>
        <p:spPr>
          <a:xfrm>
            <a:off x="84174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円/楕円 413"/>
          <p:cNvSpPr/>
          <p:nvPr/>
        </p:nvSpPr>
        <p:spPr>
          <a:xfrm>
            <a:off x="82650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円/楕円 414"/>
          <p:cNvSpPr/>
          <p:nvPr/>
        </p:nvSpPr>
        <p:spPr>
          <a:xfrm>
            <a:off x="80618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円/楕円 415"/>
          <p:cNvSpPr/>
          <p:nvPr/>
        </p:nvSpPr>
        <p:spPr>
          <a:xfrm>
            <a:off x="78713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円/楕円 416"/>
          <p:cNvSpPr/>
          <p:nvPr/>
        </p:nvSpPr>
        <p:spPr>
          <a:xfrm>
            <a:off x="7490345" y="9005947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テキスト ボックス 417"/>
          <p:cNvSpPr txBox="1"/>
          <p:nvPr/>
        </p:nvSpPr>
        <p:spPr>
          <a:xfrm>
            <a:off x="11155492" y="8688757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状態</a:t>
            </a:r>
            <a:endParaRPr kumimoji="1" lang="ja-JP" altLang="en-US" sz="1400" b="1" dirty="0"/>
          </a:p>
        </p:txBody>
      </p:sp>
      <p:sp>
        <p:nvSpPr>
          <p:cNvPr id="421" name="四角形吹き出し 420"/>
          <p:cNvSpPr/>
          <p:nvPr/>
        </p:nvSpPr>
        <p:spPr>
          <a:xfrm>
            <a:off x="7322120" y="7331224"/>
            <a:ext cx="1026263" cy="532272"/>
          </a:xfrm>
          <a:prstGeom prst="wedgeRectCallout">
            <a:avLst>
              <a:gd name="adj1" fmla="val 78119"/>
              <a:gd name="adj2" fmla="val 4964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事後</a:t>
            </a:r>
            <a:r>
              <a:rPr lang="ja-JP" altLang="en-US" sz="1600" dirty="0" smtClean="0">
                <a:solidFill>
                  <a:schemeClr val="tx1"/>
                </a:solidFill>
              </a:rPr>
              <a:t>分布の近似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62446" y="2201107"/>
                <a:ext cx="3730313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ja-JP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46" y="2201107"/>
                <a:ext cx="3730313" cy="7265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-304353" y="1562508"/>
                <a:ext cx="3201666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53" y="1562508"/>
                <a:ext cx="3201666" cy="7265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62447" y="2950236"/>
                <a:ext cx="2020566" cy="566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47" y="2950236"/>
                <a:ext cx="2020566" cy="566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6" name="グラフ 135"/>
          <p:cNvGraphicFramePr/>
          <p:nvPr>
            <p:extLst/>
          </p:nvPr>
        </p:nvGraphicFramePr>
        <p:xfrm>
          <a:off x="4821843" y="3101570"/>
          <a:ext cx="3494094" cy="155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7" name="グラフ 136"/>
          <p:cNvGraphicFramePr/>
          <p:nvPr>
            <p:extLst/>
          </p:nvPr>
        </p:nvGraphicFramePr>
        <p:xfrm>
          <a:off x="4765680" y="3099004"/>
          <a:ext cx="3494094" cy="155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38" name="直線矢印コネクタ 137"/>
          <p:cNvCxnSpPr>
            <a:stCxn id="251" idx="0"/>
          </p:cNvCxnSpPr>
          <p:nvPr/>
        </p:nvCxnSpPr>
        <p:spPr>
          <a:xfrm flipV="1">
            <a:off x="6246027" y="4005254"/>
            <a:ext cx="0" cy="501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>
            <a:stCxn id="252" idx="0"/>
          </p:cNvCxnSpPr>
          <p:nvPr/>
        </p:nvCxnSpPr>
        <p:spPr>
          <a:xfrm flipV="1">
            <a:off x="6373027" y="3769511"/>
            <a:ext cx="0" cy="73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>
            <a:stCxn id="253" idx="0"/>
          </p:cNvCxnSpPr>
          <p:nvPr/>
        </p:nvCxnSpPr>
        <p:spPr>
          <a:xfrm flipV="1">
            <a:off x="6512727" y="3500429"/>
            <a:ext cx="0" cy="100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>
            <a:stCxn id="255" idx="0"/>
          </p:cNvCxnSpPr>
          <p:nvPr/>
        </p:nvCxnSpPr>
        <p:spPr>
          <a:xfrm flipV="1">
            <a:off x="6893727" y="3222169"/>
            <a:ext cx="0" cy="1284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54" idx="0"/>
          </p:cNvCxnSpPr>
          <p:nvPr/>
        </p:nvCxnSpPr>
        <p:spPr>
          <a:xfrm flipV="1">
            <a:off x="6665127" y="3286117"/>
            <a:ext cx="0" cy="1220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>
            <a:stCxn id="256" idx="0"/>
          </p:cNvCxnSpPr>
          <p:nvPr/>
        </p:nvCxnSpPr>
        <p:spPr>
          <a:xfrm flipV="1">
            <a:off x="7274727" y="3817136"/>
            <a:ext cx="0" cy="689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/>
              <p:cNvSpPr txBox="1"/>
              <p:nvPr/>
            </p:nvSpPr>
            <p:spPr>
              <a:xfrm>
                <a:off x="7367835" y="3657215"/>
                <a:ext cx="323871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テキスト ボックス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35" y="3657215"/>
                <a:ext cx="323871" cy="209866"/>
              </a:xfrm>
              <a:prstGeom prst="rect">
                <a:avLst/>
              </a:prstGeom>
              <a:blipFill rotWithShape="0">
                <a:blip r:embed="rId7"/>
                <a:stretch>
                  <a:fillRect l="-9434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コネクタ 144"/>
          <p:cNvCxnSpPr/>
          <p:nvPr/>
        </p:nvCxnSpPr>
        <p:spPr>
          <a:xfrm flipH="1">
            <a:off x="7287689" y="3864450"/>
            <a:ext cx="124664" cy="2253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グラフ 145"/>
          <p:cNvGraphicFramePr/>
          <p:nvPr>
            <p:extLst/>
          </p:nvPr>
        </p:nvGraphicFramePr>
        <p:xfrm>
          <a:off x="5131706" y="0"/>
          <a:ext cx="3494094" cy="155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7" name="グラフ 146"/>
          <p:cNvGraphicFramePr/>
          <p:nvPr>
            <p:extLst/>
          </p:nvPr>
        </p:nvGraphicFramePr>
        <p:xfrm>
          <a:off x="5063063" y="9013"/>
          <a:ext cx="3494094" cy="155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148" name="直線矢印コネクタ 147"/>
          <p:cNvCxnSpPr/>
          <p:nvPr/>
        </p:nvCxnSpPr>
        <p:spPr>
          <a:xfrm>
            <a:off x="5035260" y="1451542"/>
            <a:ext cx="45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V="1">
            <a:off x="6187810" y="1309284"/>
            <a:ext cx="0" cy="14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V="1">
            <a:off x="6294270" y="1250233"/>
            <a:ext cx="0" cy="147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H="1" flipV="1">
            <a:off x="6358594" y="1179306"/>
            <a:ext cx="0" cy="219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>
            <a:stCxn id="176" idx="0"/>
          </p:cNvCxnSpPr>
          <p:nvPr/>
        </p:nvCxnSpPr>
        <p:spPr>
          <a:xfrm flipV="1">
            <a:off x="6441590" y="1081644"/>
            <a:ext cx="0" cy="323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>
            <a:stCxn id="177" idx="0"/>
          </p:cNvCxnSpPr>
          <p:nvPr/>
        </p:nvCxnSpPr>
        <p:spPr>
          <a:xfrm flipV="1">
            <a:off x="6555890" y="903684"/>
            <a:ext cx="0" cy="501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>
            <a:stCxn id="178" idx="0"/>
          </p:cNvCxnSpPr>
          <p:nvPr/>
        </p:nvCxnSpPr>
        <p:spPr>
          <a:xfrm flipV="1">
            <a:off x="6682890" y="667941"/>
            <a:ext cx="0" cy="73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>
            <a:stCxn id="180" idx="0"/>
          </p:cNvCxnSpPr>
          <p:nvPr/>
        </p:nvCxnSpPr>
        <p:spPr>
          <a:xfrm flipV="1">
            <a:off x="6822590" y="398859"/>
            <a:ext cx="0" cy="100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stCxn id="185" idx="0"/>
          </p:cNvCxnSpPr>
          <p:nvPr/>
        </p:nvCxnSpPr>
        <p:spPr>
          <a:xfrm flipV="1">
            <a:off x="7203590" y="120599"/>
            <a:ext cx="0" cy="1284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81" idx="0"/>
          </p:cNvCxnSpPr>
          <p:nvPr/>
        </p:nvCxnSpPr>
        <p:spPr>
          <a:xfrm flipV="1">
            <a:off x="6974990" y="184547"/>
            <a:ext cx="0" cy="1220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>
            <a:stCxn id="218" idx="0"/>
          </p:cNvCxnSpPr>
          <p:nvPr/>
        </p:nvCxnSpPr>
        <p:spPr>
          <a:xfrm flipV="1">
            <a:off x="7584590" y="715566"/>
            <a:ext cx="0" cy="689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テキスト ボックス 164"/>
              <p:cNvSpPr txBox="1"/>
              <p:nvPr/>
            </p:nvSpPr>
            <p:spPr>
              <a:xfrm>
                <a:off x="5136096" y="1588964"/>
                <a:ext cx="320664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テキスト ボックス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96" y="1588964"/>
                <a:ext cx="320664" cy="267124"/>
              </a:xfrm>
              <a:prstGeom prst="rect">
                <a:avLst/>
              </a:prstGeom>
              <a:blipFill rotWithShape="0">
                <a:blip r:embed="rId10"/>
                <a:stretch>
                  <a:fillRect l="-9615"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/>
              <p:cNvSpPr txBox="1"/>
              <p:nvPr/>
            </p:nvSpPr>
            <p:spPr>
              <a:xfrm>
                <a:off x="7526132" y="1588964"/>
                <a:ext cx="347788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6" name="テキスト ボックス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32" y="1588964"/>
                <a:ext cx="347788" cy="267124"/>
              </a:xfrm>
              <a:prstGeom prst="rect">
                <a:avLst/>
              </a:prstGeom>
              <a:blipFill rotWithShape="0">
                <a:blip r:embed="rId11"/>
                <a:stretch>
                  <a:fillRect l="-7018"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テキスト ボックス 171"/>
          <p:cNvSpPr txBox="1"/>
          <p:nvPr/>
        </p:nvSpPr>
        <p:spPr>
          <a:xfrm>
            <a:off x="5653427" y="1565887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00B050"/>
                </a:solidFill>
              </a:rPr>
              <a:t>…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7012960" y="1565887"/>
            <a:ext cx="2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00B050"/>
                </a:solidFill>
              </a:rPr>
              <a:t>…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テキスト ボックス 173"/>
              <p:cNvSpPr txBox="1"/>
              <p:nvPr/>
            </p:nvSpPr>
            <p:spPr>
              <a:xfrm>
                <a:off x="6424347" y="1600908"/>
                <a:ext cx="327717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4" name="テキスト ボックス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347" y="1600908"/>
                <a:ext cx="327717" cy="267124"/>
              </a:xfrm>
              <a:prstGeom prst="rect">
                <a:avLst/>
              </a:prstGeom>
              <a:blipFill rotWithShape="0">
                <a:blip r:embed="rId12"/>
                <a:stretch>
                  <a:fillRect l="-9259"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正方形/長方形 174"/>
              <p:cNvSpPr/>
              <p:nvPr/>
            </p:nvSpPr>
            <p:spPr>
              <a:xfrm>
                <a:off x="6930970" y="1435075"/>
                <a:ext cx="3756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5" name="正方形/長方形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70" y="1435075"/>
                <a:ext cx="375616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円/楕円 175"/>
          <p:cNvSpPr/>
          <p:nvPr/>
        </p:nvSpPr>
        <p:spPr>
          <a:xfrm>
            <a:off x="64055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65198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66468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67865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69389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円/楕円 184"/>
          <p:cNvSpPr/>
          <p:nvPr/>
        </p:nvSpPr>
        <p:spPr>
          <a:xfrm>
            <a:off x="71675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円/楕円 217"/>
          <p:cNvSpPr/>
          <p:nvPr/>
        </p:nvSpPr>
        <p:spPr>
          <a:xfrm>
            <a:off x="75485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円/楕円 218"/>
          <p:cNvSpPr/>
          <p:nvPr/>
        </p:nvSpPr>
        <p:spPr>
          <a:xfrm>
            <a:off x="63293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62658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61642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円/楕円 221"/>
          <p:cNvSpPr/>
          <p:nvPr/>
        </p:nvSpPr>
        <p:spPr>
          <a:xfrm>
            <a:off x="60118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円/楕円 222"/>
          <p:cNvSpPr/>
          <p:nvPr/>
        </p:nvSpPr>
        <p:spPr>
          <a:xfrm>
            <a:off x="58086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56181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5237190" y="140516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/>
              <p:cNvSpPr txBox="1"/>
              <p:nvPr/>
            </p:nvSpPr>
            <p:spPr>
              <a:xfrm>
                <a:off x="5163610" y="1159338"/>
                <a:ext cx="302199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6" name="テキスト ボックス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0" y="1159338"/>
                <a:ext cx="302199" cy="209866"/>
              </a:xfrm>
              <a:prstGeom prst="rect">
                <a:avLst/>
              </a:prstGeom>
              <a:blipFill rotWithShape="0">
                <a:blip r:embed="rId14"/>
                <a:stretch>
                  <a:fillRect l="-800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テキスト ボックス 227"/>
              <p:cNvSpPr txBox="1"/>
              <p:nvPr/>
            </p:nvSpPr>
            <p:spPr>
              <a:xfrm>
                <a:off x="7677698" y="555645"/>
                <a:ext cx="323871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8" name="テキスト ボックス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698" y="555645"/>
                <a:ext cx="323871" cy="209866"/>
              </a:xfrm>
              <a:prstGeom prst="rect">
                <a:avLst/>
              </a:prstGeom>
              <a:blipFill rotWithShape="0">
                <a:blip r:embed="rId15"/>
                <a:stretch>
                  <a:fillRect l="-740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直線コネクタ 229"/>
          <p:cNvCxnSpPr/>
          <p:nvPr/>
        </p:nvCxnSpPr>
        <p:spPr>
          <a:xfrm flipH="1">
            <a:off x="7597552" y="762880"/>
            <a:ext cx="124664" cy="2253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/>
          <p:cNvSpPr txBox="1"/>
          <p:nvPr/>
        </p:nvSpPr>
        <p:spPr>
          <a:xfrm>
            <a:off x="8906566" y="1089225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状態</a:t>
            </a:r>
            <a:endParaRPr kumimoji="1" lang="ja-JP" altLang="en-US" sz="1400" b="1" dirty="0"/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8656049" y="4219716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状態</a:t>
            </a:r>
            <a:endParaRPr kumimoji="1" lang="ja-JP" altLang="en-US" sz="1400" b="1" dirty="0"/>
          </a:p>
        </p:txBody>
      </p:sp>
      <p:sp>
        <p:nvSpPr>
          <p:cNvPr id="236" name="右中かっこ 235"/>
          <p:cNvSpPr/>
          <p:nvPr/>
        </p:nvSpPr>
        <p:spPr>
          <a:xfrm rot="5400000">
            <a:off x="6313503" y="1438197"/>
            <a:ext cx="116400" cy="1096625"/>
          </a:xfrm>
          <a:prstGeom prst="righ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4227402" y="2092244"/>
            <a:ext cx="185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粒子数は多いが</a:t>
            </a:r>
            <a:endParaRPr kumimoji="1" lang="en-US" altLang="ja-JP" sz="1600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重みが小さい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8" name="フリーフォーム 237"/>
          <p:cNvSpPr/>
          <p:nvPr/>
        </p:nvSpPr>
        <p:spPr>
          <a:xfrm>
            <a:off x="5908747" y="2100797"/>
            <a:ext cx="466725" cy="323850"/>
          </a:xfrm>
          <a:custGeom>
            <a:avLst/>
            <a:gdLst>
              <a:gd name="connsiteX0" fmla="*/ 466725 w 466725"/>
              <a:gd name="connsiteY0" fmla="*/ 0 h 323850"/>
              <a:gd name="connsiteX1" fmla="*/ 466725 w 466725"/>
              <a:gd name="connsiteY1" fmla="*/ 323850 h 323850"/>
              <a:gd name="connsiteX2" fmla="*/ 0 w 466725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25" h="323850">
                <a:moveTo>
                  <a:pt x="466725" y="0"/>
                </a:moveTo>
                <a:lnTo>
                  <a:pt x="466725" y="323850"/>
                </a:lnTo>
                <a:lnTo>
                  <a:pt x="0" y="32385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右中かっこ 238"/>
          <p:cNvSpPr/>
          <p:nvPr/>
        </p:nvSpPr>
        <p:spPr>
          <a:xfrm rot="5400000">
            <a:off x="7102409" y="1563403"/>
            <a:ext cx="116400" cy="1096625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7718136" y="2044710"/>
            <a:ext cx="185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重みは大きいが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粒子数が少ない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41" name="フリーフォーム 240"/>
          <p:cNvSpPr/>
          <p:nvPr/>
        </p:nvSpPr>
        <p:spPr>
          <a:xfrm>
            <a:off x="7165844" y="2215097"/>
            <a:ext cx="638175" cy="228600"/>
          </a:xfrm>
          <a:custGeom>
            <a:avLst/>
            <a:gdLst>
              <a:gd name="connsiteX0" fmla="*/ 0 w 638175"/>
              <a:gd name="connsiteY0" fmla="*/ 0 h 228600"/>
              <a:gd name="connsiteX1" fmla="*/ 0 w 638175"/>
              <a:gd name="connsiteY1" fmla="*/ 228600 h 228600"/>
              <a:gd name="connsiteX2" fmla="*/ 638175 w 638175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228600">
                <a:moveTo>
                  <a:pt x="0" y="0"/>
                </a:moveTo>
                <a:lnTo>
                  <a:pt x="0" y="228600"/>
                </a:lnTo>
                <a:lnTo>
                  <a:pt x="638175" y="2286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2" name="直線矢印コネクタ 241"/>
          <p:cNvCxnSpPr/>
          <p:nvPr/>
        </p:nvCxnSpPr>
        <p:spPr>
          <a:xfrm>
            <a:off x="4725397" y="4553112"/>
            <a:ext cx="45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/>
          <p:nvPr/>
        </p:nvCxnSpPr>
        <p:spPr>
          <a:xfrm flipV="1">
            <a:off x="5877947" y="4410854"/>
            <a:ext cx="0" cy="14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矢印コネクタ 243"/>
          <p:cNvCxnSpPr/>
          <p:nvPr/>
        </p:nvCxnSpPr>
        <p:spPr>
          <a:xfrm flipV="1">
            <a:off x="5984407" y="4351803"/>
            <a:ext cx="0" cy="147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/>
          <p:cNvCxnSpPr/>
          <p:nvPr/>
        </p:nvCxnSpPr>
        <p:spPr>
          <a:xfrm flipH="1" flipV="1">
            <a:off x="6048731" y="4280876"/>
            <a:ext cx="0" cy="219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矢印コネクタ 245"/>
          <p:cNvCxnSpPr>
            <a:stCxn id="250" idx="0"/>
          </p:cNvCxnSpPr>
          <p:nvPr/>
        </p:nvCxnSpPr>
        <p:spPr>
          <a:xfrm flipV="1">
            <a:off x="6131727" y="4183214"/>
            <a:ext cx="0" cy="323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/>
              <p:cNvSpPr txBox="1"/>
              <p:nvPr/>
            </p:nvSpPr>
            <p:spPr>
              <a:xfrm>
                <a:off x="4826233" y="4690534"/>
                <a:ext cx="320664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7" name="テキスト ボックス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33" y="4690534"/>
                <a:ext cx="320664" cy="267124"/>
              </a:xfrm>
              <a:prstGeom prst="rect">
                <a:avLst/>
              </a:prstGeom>
              <a:blipFill rotWithShape="0">
                <a:blip r:embed="rId16"/>
                <a:stretch>
                  <a:fillRect l="-9615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テキスト ボックス 247"/>
              <p:cNvSpPr txBox="1"/>
              <p:nvPr/>
            </p:nvSpPr>
            <p:spPr>
              <a:xfrm>
                <a:off x="7216269" y="4690534"/>
                <a:ext cx="347788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8" name="テキスト ボックス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269" y="4690534"/>
                <a:ext cx="347788" cy="267124"/>
              </a:xfrm>
              <a:prstGeom prst="rect">
                <a:avLst/>
              </a:prstGeom>
              <a:blipFill rotWithShape="0">
                <a:blip r:embed="rId17"/>
                <a:stretch>
                  <a:fillRect l="-7018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正方形/長方形 248"/>
              <p:cNvSpPr/>
              <p:nvPr/>
            </p:nvSpPr>
            <p:spPr>
              <a:xfrm>
                <a:off x="6621107" y="4536645"/>
                <a:ext cx="3756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9" name="正方形/長方形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107" y="4536645"/>
                <a:ext cx="375616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円/楕円 249"/>
          <p:cNvSpPr/>
          <p:nvPr/>
        </p:nvSpPr>
        <p:spPr>
          <a:xfrm>
            <a:off x="60957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62100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63370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64767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円/楕円 253"/>
          <p:cNvSpPr/>
          <p:nvPr/>
        </p:nvSpPr>
        <p:spPr>
          <a:xfrm>
            <a:off x="66291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円/楕円 254"/>
          <p:cNvSpPr/>
          <p:nvPr/>
        </p:nvSpPr>
        <p:spPr>
          <a:xfrm>
            <a:off x="68577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円/楕円 255"/>
          <p:cNvSpPr/>
          <p:nvPr/>
        </p:nvSpPr>
        <p:spPr>
          <a:xfrm>
            <a:off x="72387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円/楕円 256"/>
          <p:cNvSpPr/>
          <p:nvPr/>
        </p:nvSpPr>
        <p:spPr>
          <a:xfrm>
            <a:off x="60195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円/楕円 257"/>
          <p:cNvSpPr/>
          <p:nvPr/>
        </p:nvSpPr>
        <p:spPr>
          <a:xfrm>
            <a:off x="59560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円/楕円 258"/>
          <p:cNvSpPr/>
          <p:nvPr/>
        </p:nvSpPr>
        <p:spPr>
          <a:xfrm>
            <a:off x="58544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57020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54988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円/楕円 261"/>
          <p:cNvSpPr/>
          <p:nvPr/>
        </p:nvSpPr>
        <p:spPr>
          <a:xfrm>
            <a:off x="53083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円/楕円 262"/>
          <p:cNvSpPr/>
          <p:nvPr/>
        </p:nvSpPr>
        <p:spPr>
          <a:xfrm>
            <a:off x="4927327" y="45067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テキスト ボックス 263"/>
              <p:cNvSpPr txBox="1"/>
              <p:nvPr/>
            </p:nvSpPr>
            <p:spPr>
              <a:xfrm>
                <a:off x="4853747" y="4260908"/>
                <a:ext cx="302199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4" name="テキスト ボックス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747" y="4260908"/>
                <a:ext cx="302199" cy="209866"/>
              </a:xfrm>
              <a:prstGeom prst="rect">
                <a:avLst/>
              </a:prstGeom>
              <a:blipFill rotWithShape="0">
                <a:blip r:embed="rId18"/>
                <a:stretch>
                  <a:fillRect l="-8000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5" name="直線矢印コネクタ 264"/>
          <p:cNvCxnSpPr/>
          <p:nvPr/>
        </p:nvCxnSpPr>
        <p:spPr>
          <a:xfrm flipV="1">
            <a:off x="6471754" y="4568188"/>
            <a:ext cx="0" cy="5400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テキスト ボックス 265"/>
              <p:cNvSpPr txBox="1"/>
              <p:nvPr/>
            </p:nvSpPr>
            <p:spPr>
              <a:xfrm>
                <a:off x="5877947" y="5141829"/>
                <a:ext cx="1208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66" name="テキスト ボックス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947" y="5141829"/>
                <a:ext cx="1208919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01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7" name="直線コネクタ 266"/>
          <p:cNvCxnSpPr/>
          <p:nvPr/>
        </p:nvCxnSpPr>
        <p:spPr>
          <a:xfrm>
            <a:off x="6826763" y="3201434"/>
            <a:ext cx="0" cy="1332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" name="グラフ 267"/>
          <p:cNvGraphicFramePr/>
          <p:nvPr>
            <p:extLst/>
          </p:nvPr>
        </p:nvGraphicFramePr>
        <p:xfrm>
          <a:off x="5124543" y="5740811"/>
          <a:ext cx="3494094" cy="155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69" name="グラフ 268"/>
          <p:cNvGraphicFramePr/>
          <p:nvPr>
            <p:extLst/>
          </p:nvPr>
        </p:nvGraphicFramePr>
        <p:xfrm>
          <a:off x="5068380" y="5738245"/>
          <a:ext cx="3494094" cy="155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270" name="テキスト ボックス 269"/>
          <p:cNvSpPr txBox="1"/>
          <p:nvPr/>
        </p:nvSpPr>
        <p:spPr>
          <a:xfrm>
            <a:off x="8958749" y="6858957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状態</a:t>
            </a:r>
            <a:endParaRPr kumimoji="1" lang="ja-JP" altLang="en-US" sz="1400" b="1" dirty="0"/>
          </a:p>
        </p:txBody>
      </p:sp>
      <p:graphicFrame>
        <p:nvGraphicFramePr>
          <p:cNvPr id="271" name="グラフ 270"/>
          <p:cNvGraphicFramePr/>
          <p:nvPr>
            <p:extLst/>
          </p:nvPr>
        </p:nvGraphicFramePr>
        <p:xfrm>
          <a:off x="5562778" y="5398788"/>
          <a:ext cx="3125574" cy="1916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cxnSp>
        <p:nvCxnSpPr>
          <p:cNvPr id="272" name="直線矢印コネクタ 271"/>
          <p:cNvCxnSpPr/>
          <p:nvPr/>
        </p:nvCxnSpPr>
        <p:spPr>
          <a:xfrm>
            <a:off x="5028097" y="7192353"/>
            <a:ext cx="45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テキスト ボックス 272"/>
              <p:cNvSpPr txBox="1"/>
              <p:nvPr/>
            </p:nvSpPr>
            <p:spPr>
              <a:xfrm>
                <a:off x="5128933" y="7329775"/>
                <a:ext cx="320664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3" name="テキスト ボックス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933" y="7329775"/>
                <a:ext cx="320664" cy="267124"/>
              </a:xfrm>
              <a:prstGeom prst="rect">
                <a:avLst/>
              </a:prstGeom>
              <a:blipFill rotWithShape="0">
                <a:blip r:embed="rId23"/>
                <a:stretch>
                  <a:fillRect l="-7547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テキスト ボックス 273"/>
              <p:cNvSpPr txBox="1"/>
              <p:nvPr/>
            </p:nvSpPr>
            <p:spPr>
              <a:xfrm>
                <a:off x="7518969" y="7329775"/>
                <a:ext cx="347788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4" name="テキスト ボックス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69" y="7329775"/>
                <a:ext cx="347788" cy="267124"/>
              </a:xfrm>
              <a:prstGeom prst="rect">
                <a:avLst/>
              </a:prstGeom>
              <a:blipFill rotWithShape="0">
                <a:blip r:embed="rId24"/>
                <a:stretch>
                  <a:fillRect l="-5263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正方形/長方形 274"/>
              <p:cNvSpPr/>
              <p:nvPr/>
            </p:nvSpPr>
            <p:spPr>
              <a:xfrm>
                <a:off x="6911107" y="7175886"/>
                <a:ext cx="3756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5" name="正方形/長方形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07" y="7175886"/>
                <a:ext cx="375616" cy="30777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円/楕円 275"/>
          <p:cNvSpPr/>
          <p:nvPr/>
        </p:nvSpPr>
        <p:spPr>
          <a:xfrm>
            <a:off x="63984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65127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66397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円/楕円 278"/>
          <p:cNvSpPr/>
          <p:nvPr/>
        </p:nvSpPr>
        <p:spPr>
          <a:xfrm>
            <a:off x="67794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円/楕円 279"/>
          <p:cNvSpPr/>
          <p:nvPr/>
        </p:nvSpPr>
        <p:spPr>
          <a:xfrm>
            <a:off x="69318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円/楕円 280"/>
          <p:cNvSpPr/>
          <p:nvPr/>
        </p:nvSpPr>
        <p:spPr>
          <a:xfrm>
            <a:off x="71604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75414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63222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円/楕円 283"/>
          <p:cNvSpPr/>
          <p:nvPr/>
        </p:nvSpPr>
        <p:spPr>
          <a:xfrm>
            <a:off x="62587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円/楕円 284"/>
          <p:cNvSpPr/>
          <p:nvPr/>
        </p:nvSpPr>
        <p:spPr>
          <a:xfrm>
            <a:off x="61571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円/楕円 285"/>
          <p:cNvSpPr/>
          <p:nvPr/>
        </p:nvSpPr>
        <p:spPr>
          <a:xfrm>
            <a:off x="60047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円/楕円 286"/>
          <p:cNvSpPr/>
          <p:nvPr/>
        </p:nvSpPr>
        <p:spPr>
          <a:xfrm>
            <a:off x="58015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56110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5230027" y="714597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0" name="直線矢印コネクタ 289"/>
          <p:cNvCxnSpPr/>
          <p:nvPr/>
        </p:nvCxnSpPr>
        <p:spPr>
          <a:xfrm flipV="1">
            <a:off x="6774454" y="7207429"/>
            <a:ext cx="0" cy="5400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テキスト ボックス 290"/>
              <p:cNvSpPr txBox="1"/>
              <p:nvPr/>
            </p:nvSpPr>
            <p:spPr>
              <a:xfrm>
                <a:off x="6180647" y="7781070"/>
                <a:ext cx="1208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91" name="テキスト ボックス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47" y="7781070"/>
                <a:ext cx="1208919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2525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直線コネクタ 291"/>
          <p:cNvCxnSpPr/>
          <p:nvPr/>
        </p:nvCxnSpPr>
        <p:spPr>
          <a:xfrm>
            <a:off x="6774454" y="5541180"/>
            <a:ext cx="0" cy="162000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/>
          <p:nvPr/>
        </p:nvCxnSpPr>
        <p:spPr>
          <a:xfrm>
            <a:off x="7129463" y="5840675"/>
            <a:ext cx="0" cy="1332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/>
          <p:nvPr/>
        </p:nvCxnSpPr>
        <p:spPr>
          <a:xfrm>
            <a:off x="6419627" y="5852397"/>
            <a:ext cx="0" cy="133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テキスト ボックス 294"/>
              <p:cNvSpPr txBox="1"/>
              <p:nvPr/>
            </p:nvSpPr>
            <p:spPr>
              <a:xfrm>
                <a:off x="7374665" y="7781070"/>
                <a:ext cx="1208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95" name="テキスト ボックス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65" y="7781070"/>
                <a:ext cx="1208919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2525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直線矢印コネクタ 295"/>
          <p:cNvCxnSpPr/>
          <p:nvPr/>
        </p:nvCxnSpPr>
        <p:spPr>
          <a:xfrm flipH="1" flipV="1">
            <a:off x="7171027" y="7241071"/>
            <a:ext cx="440901" cy="5063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テキスト ボックス 296"/>
              <p:cNvSpPr txBox="1"/>
              <p:nvPr/>
            </p:nvSpPr>
            <p:spPr>
              <a:xfrm>
                <a:off x="11550450" y="2065688"/>
                <a:ext cx="1208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97" name="テキスト ボックス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450" y="2065688"/>
                <a:ext cx="1208919" cy="276999"/>
              </a:xfrm>
              <a:prstGeom prst="rect">
                <a:avLst/>
              </a:prstGeom>
              <a:blipFill rotWithShape="0">
                <a:blip r:embed="rId2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8" name="直線矢印コネクタ 297"/>
          <p:cNvCxnSpPr/>
          <p:nvPr/>
        </p:nvCxnSpPr>
        <p:spPr>
          <a:xfrm flipV="1">
            <a:off x="5647027" y="7241070"/>
            <a:ext cx="771452" cy="5169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/>
          <p:cNvCxnSpPr/>
          <p:nvPr/>
        </p:nvCxnSpPr>
        <p:spPr>
          <a:xfrm>
            <a:off x="7146896" y="135128"/>
            <a:ext cx="0" cy="1332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テキスト ボックス 299"/>
          <p:cNvSpPr txBox="1"/>
          <p:nvPr/>
        </p:nvSpPr>
        <p:spPr>
          <a:xfrm>
            <a:off x="1082115" y="1282265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</a:rPr>
              <a:t>事</a:t>
            </a:r>
            <a:r>
              <a:rPr lang="ja-JP" altLang="en-US" sz="1600" b="1" dirty="0">
                <a:solidFill>
                  <a:srgbClr val="0070C0"/>
                </a:solidFill>
              </a:rPr>
              <a:t>後</a:t>
            </a:r>
            <a:r>
              <a:rPr kumimoji="1" lang="ja-JP" altLang="en-US" sz="1600" b="1" dirty="0" smtClean="0">
                <a:solidFill>
                  <a:srgbClr val="0070C0"/>
                </a:solidFill>
              </a:rPr>
              <a:t>分布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01" name="テキスト ボックス 300"/>
          <p:cNvSpPr txBox="1"/>
          <p:nvPr/>
        </p:nvSpPr>
        <p:spPr>
          <a:xfrm>
            <a:off x="2057896" y="1277450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状態変数</a:t>
            </a:r>
            <a:endParaRPr kumimoji="1" lang="ja-JP" altLang="en-US" sz="1600" b="1" dirty="0"/>
          </a:p>
        </p:txBody>
      </p:sp>
      <p:sp>
        <p:nvSpPr>
          <p:cNvPr id="302" name="テキスト ボックス 301"/>
          <p:cNvSpPr txBox="1"/>
          <p:nvPr/>
        </p:nvSpPr>
        <p:spPr>
          <a:xfrm>
            <a:off x="1532078" y="3695173"/>
            <a:ext cx="731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重み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3" name="テキスト ボックス 302"/>
          <p:cNvSpPr txBox="1"/>
          <p:nvPr/>
        </p:nvSpPr>
        <p:spPr>
          <a:xfrm>
            <a:off x="2134761" y="3524748"/>
            <a:ext cx="1223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粒子の持つ</a:t>
            </a:r>
            <a:endParaRPr kumimoji="1" lang="en-US" altLang="ja-JP" sz="1600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状態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14190627" y="1085631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状態</a:t>
            </a:r>
            <a:endParaRPr kumimoji="1" lang="ja-JP" altLang="en-US" sz="1400" b="1" dirty="0"/>
          </a:p>
        </p:txBody>
      </p:sp>
      <p:graphicFrame>
        <p:nvGraphicFramePr>
          <p:cNvPr id="307" name="グラフ 306"/>
          <p:cNvGraphicFramePr/>
          <p:nvPr>
            <p:extLst/>
          </p:nvPr>
        </p:nvGraphicFramePr>
        <p:xfrm>
          <a:off x="10288653" y="-33641"/>
          <a:ext cx="3125574" cy="1562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cxnSp>
        <p:nvCxnSpPr>
          <p:cNvPr id="326" name="直線矢印コネクタ 325"/>
          <p:cNvCxnSpPr/>
          <p:nvPr/>
        </p:nvCxnSpPr>
        <p:spPr>
          <a:xfrm flipV="1">
            <a:off x="12133944" y="1435075"/>
            <a:ext cx="0" cy="54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5" name="グラフ 334"/>
          <p:cNvGraphicFramePr/>
          <p:nvPr>
            <p:extLst/>
          </p:nvPr>
        </p:nvGraphicFramePr>
        <p:xfrm>
          <a:off x="11550450" y="-33641"/>
          <a:ext cx="3125574" cy="1562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cxnSp>
        <p:nvCxnSpPr>
          <p:cNvPr id="308" name="直線矢印コネクタ 307"/>
          <p:cNvCxnSpPr/>
          <p:nvPr/>
        </p:nvCxnSpPr>
        <p:spPr>
          <a:xfrm>
            <a:off x="10259975" y="1419027"/>
            <a:ext cx="45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12133944" y="1068243"/>
            <a:ext cx="0" cy="36000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/>
              <p:cNvSpPr txBox="1"/>
              <p:nvPr/>
            </p:nvSpPr>
            <p:spPr>
              <a:xfrm>
                <a:off x="4958318" y="7806689"/>
                <a:ext cx="1208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36" name="テキスト ボックス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18" y="7806689"/>
                <a:ext cx="1208919" cy="276999"/>
              </a:xfrm>
              <a:prstGeom prst="rect">
                <a:avLst/>
              </a:prstGeom>
              <a:blipFill rotWithShape="0">
                <a:blip r:embed="rId31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3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/>
          <p:nvPr>
            <p:extLst/>
          </p:nvPr>
        </p:nvGraphicFramePr>
        <p:xfrm>
          <a:off x="6574127" y="3924896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/>
          <p:nvPr>
            <p:extLst/>
          </p:nvPr>
        </p:nvGraphicFramePr>
        <p:xfrm>
          <a:off x="4085243" y="498070"/>
          <a:ext cx="3494094" cy="155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/>
          <p:cNvGraphicFramePr/>
          <p:nvPr>
            <p:extLst/>
          </p:nvPr>
        </p:nvGraphicFramePr>
        <p:xfrm>
          <a:off x="4029080" y="495504"/>
          <a:ext cx="3494094" cy="155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直線矢印コネクタ 6"/>
          <p:cNvCxnSpPr>
            <a:stCxn id="25" idx="0"/>
          </p:cNvCxnSpPr>
          <p:nvPr/>
        </p:nvCxnSpPr>
        <p:spPr>
          <a:xfrm flipV="1">
            <a:off x="5509427" y="1401754"/>
            <a:ext cx="0" cy="501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26" idx="0"/>
          </p:cNvCxnSpPr>
          <p:nvPr/>
        </p:nvCxnSpPr>
        <p:spPr>
          <a:xfrm flipV="1">
            <a:off x="5636427" y="1166011"/>
            <a:ext cx="0" cy="73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7" idx="0"/>
          </p:cNvCxnSpPr>
          <p:nvPr/>
        </p:nvCxnSpPr>
        <p:spPr>
          <a:xfrm flipV="1">
            <a:off x="5776127" y="896929"/>
            <a:ext cx="0" cy="100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29" idx="0"/>
          </p:cNvCxnSpPr>
          <p:nvPr/>
        </p:nvCxnSpPr>
        <p:spPr>
          <a:xfrm flipV="1">
            <a:off x="6157127" y="618669"/>
            <a:ext cx="0" cy="1284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28" idx="0"/>
          </p:cNvCxnSpPr>
          <p:nvPr/>
        </p:nvCxnSpPr>
        <p:spPr>
          <a:xfrm flipV="1">
            <a:off x="5928527" y="682617"/>
            <a:ext cx="0" cy="1220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30" idx="0"/>
          </p:cNvCxnSpPr>
          <p:nvPr/>
        </p:nvCxnSpPr>
        <p:spPr>
          <a:xfrm flipV="1">
            <a:off x="6538127" y="1213636"/>
            <a:ext cx="0" cy="689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631235" y="1053715"/>
                <a:ext cx="323871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235" y="1053715"/>
                <a:ext cx="323871" cy="209866"/>
              </a:xfrm>
              <a:prstGeom prst="rect">
                <a:avLst/>
              </a:prstGeom>
              <a:blipFill rotWithShape="0">
                <a:blip r:embed="rId5"/>
                <a:stretch>
                  <a:fillRect l="-9434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/>
          <p:cNvCxnSpPr/>
          <p:nvPr/>
        </p:nvCxnSpPr>
        <p:spPr>
          <a:xfrm flipH="1">
            <a:off x="6551089" y="1260950"/>
            <a:ext cx="124664" cy="2253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919449" y="1616216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状態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3988797" y="1949612"/>
            <a:ext cx="45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5141347" y="1807354"/>
            <a:ext cx="0" cy="14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247807" y="1748303"/>
            <a:ext cx="0" cy="147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5312131" y="1677376"/>
            <a:ext cx="0" cy="219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4" idx="0"/>
          </p:cNvCxnSpPr>
          <p:nvPr/>
        </p:nvCxnSpPr>
        <p:spPr>
          <a:xfrm flipV="1">
            <a:off x="5395127" y="1579714"/>
            <a:ext cx="0" cy="323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089633" y="2087034"/>
                <a:ext cx="320664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633" y="2087034"/>
                <a:ext cx="320664" cy="267124"/>
              </a:xfrm>
              <a:prstGeom prst="rect">
                <a:avLst/>
              </a:prstGeom>
              <a:blipFill rotWithShape="0">
                <a:blip r:embed="rId6"/>
                <a:stretch>
                  <a:fillRect l="-9615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6479669" y="2087034"/>
                <a:ext cx="347788" cy="267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69" y="2087034"/>
                <a:ext cx="347788" cy="267124"/>
              </a:xfrm>
              <a:prstGeom prst="rect">
                <a:avLst/>
              </a:prstGeom>
              <a:blipFill rotWithShape="0">
                <a:blip r:embed="rId7"/>
                <a:stretch>
                  <a:fillRect l="-7018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5770207" y="1933145"/>
                <a:ext cx="3756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07" y="1933145"/>
                <a:ext cx="375616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/>
          <p:cNvSpPr/>
          <p:nvPr/>
        </p:nvSpPr>
        <p:spPr>
          <a:xfrm>
            <a:off x="53591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734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6004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57401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8925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1211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5021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52829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52194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51178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49654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47622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5717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190727" y="190323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117147" y="1657408"/>
                <a:ext cx="302199" cy="209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47" y="1657408"/>
                <a:ext cx="302199" cy="209866"/>
              </a:xfrm>
              <a:prstGeom prst="rect">
                <a:avLst/>
              </a:prstGeom>
              <a:blipFill rotWithShape="0">
                <a:blip r:embed="rId9"/>
                <a:stretch>
                  <a:fillRect l="-8000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/>
          <p:cNvCxnSpPr/>
          <p:nvPr/>
        </p:nvCxnSpPr>
        <p:spPr>
          <a:xfrm flipH="1">
            <a:off x="6241590" y="597525"/>
            <a:ext cx="7529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7107271" y="249337"/>
            <a:ext cx="15085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最大重み</a:t>
            </a:r>
            <a:r>
              <a:rPr kumimoji="1" lang="ja-JP" altLang="en-US" sz="1600" dirty="0" smtClean="0"/>
              <a:t>を持つ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粒子の状態を</a:t>
            </a:r>
            <a:endParaRPr kumimoji="1" lang="en-US" altLang="ja-JP" sz="1600" dirty="0" smtClean="0"/>
          </a:p>
          <a:p>
            <a:r>
              <a:rPr lang="ja-JP" altLang="en-US" sz="1600" dirty="0">
                <a:solidFill>
                  <a:srgbClr val="0070C0"/>
                </a:solidFill>
              </a:rPr>
              <a:t>推定値</a:t>
            </a:r>
            <a:r>
              <a:rPr lang="ja-JP" altLang="en-US" sz="1600" dirty="0"/>
              <a:t>とする</a:t>
            </a:r>
            <a:endParaRPr kumimoji="1" lang="en-US" altLang="ja-JP" sz="1600" dirty="0" smtClean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90163" y="597934"/>
            <a:ext cx="0" cy="1332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6157074" y="2044822"/>
            <a:ext cx="0" cy="5400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563267" y="2618463"/>
                <a:ext cx="1208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267" y="2618463"/>
                <a:ext cx="1208919" cy="276999"/>
              </a:xfrm>
              <a:prstGeom prst="rect">
                <a:avLst/>
              </a:prstGeom>
              <a:blipFill rotWithShape="0">
                <a:blip r:embed="rId10"/>
                <a:stretch>
                  <a:fillRect t="-2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中かっこ 45"/>
          <p:cNvSpPr/>
          <p:nvPr/>
        </p:nvSpPr>
        <p:spPr>
          <a:xfrm rot="5400000">
            <a:off x="5198759" y="1676539"/>
            <a:ext cx="116400" cy="1096625"/>
          </a:xfrm>
          <a:prstGeom prst="righ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126947" y="2377340"/>
            <a:ext cx="1859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せっかくばらまいた</a:t>
            </a:r>
            <a:endParaRPr kumimoji="1" lang="en-US" altLang="ja-JP" sz="1600" b="1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rgbClr val="00B050"/>
                </a:solidFill>
              </a:rPr>
              <a:t>粒子の状態分布の</a:t>
            </a:r>
            <a:endParaRPr lang="en-US" altLang="ja-JP" sz="1600" b="1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rgbClr val="00B050"/>
                </a:solidFill>
              </a:rPr>
              <a:t>情報は捨てられる</a:t>
            </a:r>
            <a:endParaRPr lang="en-US" altLang="ja-JP" sz="1600" b="1" dirty="0" smtClean="0">
              <a:solidFill>
                <a:srgbClr val="00B050"/>
              </a:solidFill>
            </a:endParaRPr>
          </a:p>
        </p:txBody>
      </p:sp>
      <p:sp>
        <p:nvSpPr>
          <p:cNvPr id="48" name="フリーフォーム 47"/>
          <p:cNvSpPr/>
          <p:nvPr/>
        </p:nvSpPr>
        <p:spPr>
          <a:xfrm>
            <a:off x="4965427" y="2339139"/>
            <a:ext cx="295301" cy="323850"/>
          </a:xfrm>
          <a:custGeom>
            <a:avLst/>
            <a:gdLst>
              <a:gd name="connsiteX0" fmla="*/ 466725 w 466725"/>
              <a:gd name="connsiteY0" fmla="*/ 0 h 323850"/>
              <a:gd name="connsiteX1" fmla="*/ 466725 w 466725"/>
              <a:gd name="connsiteY1" fmla="*/ 323850 h 323850"/>
              <a:gd name="connsiteX2" fmla="*/ 0 w 466725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25" h="323850">
                <a:moveTo>
                  <a:pt x="466725" y="0"/>
                </a:moveTo>
                <a:lnTo>
                  <a:pt x="466725" y="323850"/>
                </a:lnTo>
                <a:lnTo>
                  <a:pt x="0" y="32385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8895917" y="1500686"/>
                <a:ext cx="3007042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17" y="1500686"/>
                <a:ext cx="3007042" cy="6382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/>
          <p:cNvSpPr txBox="1"/>
          <p:nvPr/>
        </p:nvSpPr>
        <p:spPr>
          <a:xfrm>
            <a:off x="10258205" y="1111103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尤度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921779" y="1098233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事前分布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846624" y="1248048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</a:rPr>
              <a:t>事</a:t>
            </a:r>
            <a:r>
              <a:rPr lang="ja-JP" altLang="en-US" sz="1600" b="1" dirty="0">
                <a:solidFill>
                  <a:srgbClr val="0070C0"/>
                </a:solidFill>
              </a:rPr>
              <a:t>後</a:t>
            </a:r>
            <a:r>
              <a:rPr kumimoji="1" lang="ja-JP" altLang="en-US" sz="1600" b="1" dirty="0" smtClean="0">
                <a:solidFill>
                  <a:srgbClr val="0070C0"/>
                </a:solidFill>
              </a:rPr>
              <a:t>分布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71089" y="404486"/>
            <a:ext cx="18314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</a:rPr>
              <a:t>尤度</a:t>
            </a:r>
            <a:r>
              <a:rPr kumimoji="1" lang="ja-JP" altLang="en-US" sz="1600" dirty="0" smtClean="0"/>
              <a:t>に過度の期待を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持つことになる</a:t>
            </a:r>
            <a:endParaRPr kumimoji="1" lang="en-US" altLang="ja-JP" sz="1600" dirty="0" smtClean="0"/>
          </a:p>
        </p:txBody>
      </p:sp>
      <p:sp>
        <p:nvSpPr>
          <p:cNvPr id="54" name="円弧 53"/>
          <p:cNvSpPr/>
          <p:nvPr/>
        </p:nvSpPr>
        <p:spPr>
          <a:xfrm rot="11299608">
            <a:off x="9816809" y="477100"/>
            <a:ext cx="1036349" cy="720000"/>
          </a:xfrm>
          <a:prstGeom prst="arc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吹き出し 54"/>
          <p:cNvSpPr/>
          <p:nvPr/>
        </p:nvSpPr>
        <p:spPr>
          <a:xfrm>
            <a:off x="9099589" y="4114221"/>
            <a:ext cx="1143000" cy="482820"/>
          </a:xfrm>
          <a:prstGeom prst="wedgeRectCallout">
            <a:avLst>
              <a:gd name="adj1" fmla="val -37716"/>
              <a:gd name="adj2" fmla="val 7638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観測が十分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信頼できる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8846624" y="6029686"/>
                <a:ext cx="3756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24" y="6029686"/>
                <a:ext cx="375616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/>
          <p:cNvCxnSpPr/>
          <p:nvPr/>
        </p:nvCxnSpPr>
        <p:spPr>
          <a:xfrm flipV="1">
            <a:off x="8885264" y="6145859"/>
            <a:ext cx="0" cy="5400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8291457" y="6719500"/>
                <a:ext cx="1208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457" y="6719500"/>
                <a:ext cx="120891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2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9485475" y="6719500"/>
                <a:ext cx="1208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475" y="6719500"/>
                <a:ext cx="120891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02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/>
          <p:cNvCxnSpPr/>
          <p:nvPr/>
        </p:nvCxnSpPr>
        <p:spPr>
          <a:xfrm flipH="1" flipV="1">
            <a:off x="9170277" y="6173547"/>
            <a:ext cx="552462" cy="512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0089934" y="5740829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状態</a:t>
            </a:r>
            <a:endParaRPr kumimoji="1" lang="ja-JP" altLang="en-US" sz="1400" b="1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849589" y="6101616"/>
            <a:ext cx="39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左中かっこ 64"/>
          <p:cNvSpPr/>
          <p:nvPr/>
        </p:nvSpPr>
        <p:spPr>
          <a:xfrm rot="16200000">
            <a:off x="9401138" y="5840868"/>
            <a:ext cx="180000" cy="252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333475" y="7413203"/>
            <a:ext cx="2304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</a:rPr>
              <a:t>最大重み</a:t>
            </a:r>
            <a:r>
              <a:rPr kumimoji="1" lang="ja-JP" altLang="en-US" sz="1600" dirty="0" smtClean="0"/>
              <a:t>でも近似的に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推定値と見なせる</a:t>
            </a:r>
            <a:endParaRPr kumimoji="1" lang="en-US" altLang="ja-JP" sz="1600" dirty="0" smtClean="0"/>
          </a:p>
        </p:txBody>
      </p:sp>
      <p:sp>
        <p:nvSpPr>
          <p:cNvPr id="69" name="四角形吹き出し 68"/>
          <p:cNvSpPr/>
          <p:nvPr/>
        </p:nvSpPr>
        <p:spPr>
          <a:xfrm>
            <a:off x="6951674" y="5192365"/>
            <a:ext cx="1143000" cy="482820"/>
          </a:xfrm>
          <a:prstGeom prst="wedgeRectCallout">
            <a:avLst>
              <a:gd name="adj1" fmla="val 20062"/>
              <a:gd name="adj2" fmla="val 9217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事前予測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が不確か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8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ワイド画面</PresentationFormat>
  <Paragraphs>134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morita</dc:creator>
  <cp:lastModifiedBy>morita</cp:lastModifiedBy>
  <cp:revision>1</cp:revision>
  <dcterms:created xsi:type="dcterms:W3CDTF">2016-04-28T13:53:07Z</dcterms:created>
  <dcterms:modified xsi:type="dcterms:W3CDTF">2016-04-28T13:53:48Z</dcterms:modified>
</cp:coreProperties>
</file>