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Sheet1!$A$4:$A$152</c:f>
              <c:numCache>
                <c:formatCode>General</c:formatCode>
                <c:ptCount val="1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</c:numCache>
            </c:numRef>
          </c:cat>
          <c:val>
            <c:numRef>
              <c:f>Sheet1!$B$4:$B$152</c:f>
              <c:numCache>
                <c:formatCode>General</c:formatCode>
                <c:ptCount val="149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Sheet1!$A$4:$A$152</c:f>
              <c:numCache>
                <c:formatCode>General</c:formatCode>
                <c:ptCount val="1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</c:numCache>
            </c:numRef>
          </c:cat>
          <c:val>
            <c:numRef>
              <c:f>Sheet1!$C$4:$C$152</c:f>
              <c:numCache>
                <c:formatCode>General</c:formatCode>
                <c:ptCount val="149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尤度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Sheet1!$A$4:$A$152</c:f>
              <c:numCache>
                <c:formatCode>General</c:formatCode>
                <c:ptCount val="1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</c:numCache>
            </c:numRef>
          </c:cat>
          <c:val>
            <c:numRef>
              <c:f>Sheet1!$D$4:$D$152</c:f>
              <c:numCache>
                <c:formatCode>General</c:formatCode>
                <c:ptCount val="149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5664"/>
        <c:axId val="620032728"/>
      </c:lineChart>
      <c:catAx>
        <c:axId val="6200456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0032728"/>
        <c:crosses val="autoZero"/>
        <c:auto val="1"/>
        <c:lblAlgn val="ctr"/>
        <c:lblOffset val="100"/>
        <c:noMultiLvlLbl val="0"/>
      </c:catAx>
      <c:valAx>
        <c:axId val="620032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2004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77760"/>
        <c:axId val="503378936"/>
      </c:lineChart>
      <c:catAx>
        <c:axId val="503377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78936"/>
        <c:crosses val="autoZero"/>
        <c:auto val="1"/>
        <c:lblAlgn val="ctr"/>
        <c:lblOffset val="100"/>
        <c:noMultiLvlLbl val="0"/>
      </c:catAx>
      <c:valAx>
        <c:axId val="50337893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337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3592673975118376"/>
          <c:h val="0.20669677533707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75016"/>
        <c:axId val="503375800"/>
      </c:lineChart>
      <c:catAx>
        <c:axId val="503375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75800"/>
        <c:crosses val="autoZero"/>
        <c:auto val="1"/>
        <c:lblAlgn val="ctr"/>
        <c:lblOffset val="100"/>
        <c:noMultiLvlLbl val="0"/>
      </c:catAx>
      <c:valAx>
        <c:axId val="503375800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337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2580190497454181"/>
          <c:h val="0.20117955552929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71880"/>
        <c:axId val="503373056"/>
      </c:lineChart>
      <c:catAx>
        <c:axId val="503371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73056"/>
        <c:crosses val="autoZero"/>
        <c:auto val="1"/>
        <c:lblAlgn val="ctr"/>
        <c:lblOffset val="100"/>
        <c:noMultiLvlLbl val="0"/>
      </c:catAx>
      <c:valAx>
        <c:axId val="50337305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337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81288"/>
        <c:axId val="503381680"/>
      </c:lineChart>
      <c:catAx>
        <c:axId val="5033812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81680"/>
        <c:crosses val="autoZero"/>
        <c:auto val="1"/>
        <c:lblAlgn val="ctr"/>
        <c:lblOffset val="100"/>
        <c:noMultiLvlLbl val="0"/>
      </c:catAx>
      <c:valAx>
        <c:axId val="503381680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338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事前分布(t)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事後分布(t-1)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1.1015763624682308E-9</c:v>
                </c:pt>
                <c:pt idx="1">
                  <c:v>1.9773196406244672E-9</c:v>
                </c:pt>
                <c:pt idx="2">
                  <c:v>3.5139550948204335E-9</c:v>
                </c:pt>
                <c:pt idx="3">
                  <c:v>6.1826205001658568E-9</c:v>
                </c:pt>
                <c:pt idx="4">
                  <c:v>1.0769760042543275E-8</c:v>
                </c:pt>
                <c:pt idx="5">
                  <c:v>1.8573618445552898E-8</c:v>
                </c:pt>
                <c:pt idx="6">
                  <c:v>3.1713492167159761E-8</c:v>
                </c:pt>
                <c:pt idx="7">
                  <c:v>5.3610353446976141E-8</c:v>
                </c:pt>
                <c:pt idx="8">
                  <c:v>8.9724351623833366E-8</c:v>
                </c:pt>
                <c:pt idx="9">
                  <c:v>1.4867195147342977E-7</c:v>
                </c:pt>
                <c:pt idx="10">
                  <c:v>2.438960745893352E-7</c:v>
                </c:pt>
                <c:pt idx="11">
                  <c:v>3.9612990910320755E-7</c:v>
                </c:pt>
                <c:pt idx="12">
                  <c:v>6.3698251788670893E-7</c:v>
                </c:pt>
                <c:pt idx="13">
                  <c:v>1.014085206548676E-6</c:v>
                </c:pt>
                <c:pt idx="14">
                  <c:v>1.5983741106905478E-6</c:v>
                </c:pt>
                <c:pt idx="15">
                  <c:v>2.4942471290053532E-6</c:v>
                </c:pt>
                <c:pt idx="16">
                  <c:v>3.8535196742087128E-6</c:v>
                </c:pt>
                <c:pt idx="17">
                  <c:v>5.8943067756539858E-6</c:v>
                </c:pt>
                <c:pt idx="18">
                  <c:v>8.9261657177132918E-6</c:v>
                </c:pt>
                <c:pt idx="19">
                  <c:v>1.3383022576488536E-5</c:v>
                </c:pt>
                <c:pt idx="20">
                  <c:v>1.9865547139277272E-5</c:v>
                </c:pt>
                <c:pt idx="21">
                  <c:v>2.9194692579146026E-5</c:v>
                </c:pt>
                <c:pt idx="22">
                  <c:v>4.2478027055075142E-5</c:v>
                </c:pt>
                <c:pt idx="23">
                  <c:v>6.1190193011377187E-5</c:v>
                </c:pt>
                <c:pt idx="24">
                  <c:v>8.726826950457601E-5</c:v>
                </c:pt>
                <c:pt idx="25">
                  <c:v>1.2322191684730198E-4</c:v>
                </c:pt>
                <c:pt idx="26">
                  <c:v>1.722568939053681E-4</c:v>
                </c:pt>
                <c:pt idx="27">
                  <c:v>2.3840882014648405E-4</c:v>
                </c:pt>
                <c:pt idx="28">
                  <c:v>3.2668190561999186E-4</c:v>
                </c:pt>
                <c:pt idx="29">
                  <c:v>4.4318484119380076E-4</c:v>
                </c:pt>
                <c:pt idx="30">
                  <c:v>5.9525324197758534E-4</c:v>
                </c:pt>
                <c:pt idx="31">
                  <c:v>7.9154515829799694E-4</c:v>
                </c:pt>
                <c:pt idx="32">
                  <c:v>1.0420934814422591E-3</c:v>
                </c:pt>
                <c:pt idx="33">
                  <c:v>1.3582969233685612E-3</c:v>
                </c:pt>
                <c:pt idx="34">
                  <c:v>1.752830049356854E-3</c:v>
                </c:pt>
                <c:pt idx="35">
                  <c:v>2.2394530294842902E-3</c:v>
                </c:pt>
                <c:pt idx="36">
                  <c:v>2.8327037741601186E-3</c:v>
                </c:pt>
                <c:pt idx="37">
                  <c:v>3.5474592846231421E-3</c:v>
                </c:pt>
                <c:pt idx="38">
                  <c:v>4.3983595980427196E-3</c:v>
                </c:pt>
                <c:pt idx="39">
                  <c:v>5.3990966513188061E-3</c:v>
                </c:pt>
                <c:pt idx="40">
                  <c:v>6.5615814774676604E-3</c:v>
                </c:pt>
                <c:pt idx="41">
                  <c:v>7.8950158300894139E-3</c:v>
                </c:pt>
                <c:pt idx="42">
                  <c:v>9.4049077376886937E-3</c:v>
                </c:pt>
                <c:pt idx="43">
                  <c:v>1.1092083467945555E-2</c:v>
                </c:pt>
                <c:pt idx="44">
                  <c:v>1.2951759566589173E-2</c:v>
                </c:pt>
                <c:pt idx="45">
                  <c:v>1.4972746563574486E-2</c:v>
                </c:pt>
                <c:pt idx="46">
                  <c:v>1.7136859204780735E-2</c:v>
                </c:pt>
                <c:pt idx="47">
                  <c:v>1.9418605498321296E-2</c:v>
                </c:pt>
                <c:pt idx="48">
                  <c:v>2.1785217703255054E-2</c:v>
                </c:pt>
                <c:pt idx="49">
                  <c:v>2.4197072451914336E-2</c:v>
                </c:pt>
                <c:pt idx="50">
                  <c:v>2.6608524989875482E-2</c:v>
                </c:pt>
                <c:pt idx="51">
                  <c:v>2.8969155276148274E-2</c:v>
                </c:pt>
                <c:pt idx="52">
                  <c:v>3.1225393336676129E-2</c:v>
                </c:pt>
                <c:pt idx="53">
                  <c:v>3.3322460289179963E-2</c:v>
                </c:pt>
                <c:pt idx="54">
                  <c:v>3.5206532676429952E-2</c:v>
                </c:pt>
                <c:pt idx="55">
                  <c:v>3.6827014030332332E-2</c:v>
                </c:pt>
                <c:pt idx="56">
                  <c:v>3.8138781546052408E-2</c:v>
                </c:pt>
                <c:pt idx="57">
                  <c:v>3.9104269397545591E-2</c:v>
                </c:pt>
                <c:pt idx="58">
                  <c:v>3.9695254747701178E-2</c:v>
                </c:pt>
                <c:pt idx="59">
                  <c:v>3.9894228040143274E-2</c:v>
                </c:pt>
                <c:pt idx="60">
                  <c:v>3.9695254747701178E-2</c:v>
                </c:pt>
                <c:pt idx="61">
                  <c:v>3.9104269397545591E-2</c:v>
                </c:pt>
                <c:pt idx="62">
                  <c:v>3.8138781546052408E-2</c:v>
                </c:pt>
                <c:pt idx="63">
                  <c:v>3.6827014030332332E-2</c:v>
                </c:pt>
                <c:pt idx="64">
                  <c:v>3.5206532676429952E-2</c:v>
                </c:pt>
                <c:pt idx="65">
                  <c:v>3.3322460289179963E-2</c:v>
                </c:pt>
                <c:pt idx="66">
                  <c:v>3.1225393336676129E-2</c:v>
                </c:pt>
                <c:pt idx="67">
                  <c:v>2.8969155276148274E-2</c:v>
                </c:pt>
                <c:pt idx="68">
                  <c:v>2.6608524989875482E-2</c:v>
                </c:pt>
                <c:pt idx="69">
                  <c:v>2.4197072451914336E-2</c:v>
                </c:pt>
                <c:pt idx="70">
                  <c:v>2.1785217703255054E-2</c:v>
                </c:pt>
                <c:pt idx="71">
                  <c:v>1.9418605498321296E-2</c:v>
                </c:pt>
                <c:pt idx="72">
                  <c:v>1.7136859204780735E-2</c:v>
                </c:pt>
                <c:pt idx="73">
                  <c:v>1.4972746563574486E-2</c:v>
                </c:pt>
                <c:pt idx="74">
                  <c:v>1.2951759566589173E-2</c:v>
                </c:pt>
                <c:pt idx="75">
                  <c:v>1.1092083467945555E-2</c:v>
                </c:pt>
                <c:pt idx="76">
                  <c:v>9.4049077376886937E-3</c:v>
                </c:pt>
                <c:pt idx="77">
                  <c:v>7.8950158300894139E-3</c:v>
                </c:pt>
                <c:pt idx="78">
                  <c:v>6.5615814774676604E-3</c:v>
                </c:pt>
                <c:pt idx="79">
                  <c:v>5.3990966513188061E-3</c:v>
                </c:pt>
                <c:pt idx="80">
                  <c:v>4.3983595980427196E-3</c:v>
                </c:pt>
                <c:pt idx="81">
                  <c:v>3.5474592846231421E-3</c:v>
                </c:pt>
                <c:pt idx="82">
                  <c:v>2.8327037741601186E-3</c:v>
                </c:pt>
                <c:pt idx="83">
                  <c:v>2.2394530294842902E-3</c:v>
                </c:pt>
                <c:pt idx="84">
                  <c:v>1.752830049356854E-3</c:v>
                </c:pt>
                <c:pt idx="85">
                  <c:v>1.3582969233685612E-3</c:v>
                </c:pt>
                <c:pt idx="86">
                  <c:v>1.0420934814422591E-3</c:v>
                </c:pt>
                <c:pt idx="87">
                  <c:v>7.9154515829799694E-4</c:v>
                </c:pt>
                <c:pt idx="88">
                  <c:v>5.9525324197758534E-4</c:v>
                </c:pt>
                <c:pt idx="89">
                  <c:v>4.4318484119380076E-4</c:v>
                </c:pt>
                <c:pt idx="90">
                  <c:v>3.2668190561999186E-4</c:v>
                </c:pt>
                <c:pt idx="91">
                  <c:v>2.3840882014648405E-4</c:v>
                </c:pt>
                <c:pt idx="92">
                  <c:v>1.722568939053681E-4</c:v>
                </c:pt>
                <c:pt idx="93">
                  <c:v>1.2322191684730198E-4</c:v>
                </c:pt>
                <c:pt idx="94">
                  <c:v>8.726826950457601E-5</c:v>
                </c:pt>
                <c:pt idx="95">
                  <c:v>6.1190193011377187E-5</c:v>
                </c:pt>
                <c:pt idx="96">
                  <c:v>4.2478027055075142E-5</c:v>
                </c:pt>
                <c:pt idx="97">
                  <c:v>2.9194692579146026E-5</c:v>
                </c:pt>
                <c:pt idx="98">
                  <c:v>1.9865547139277272E-5</c:v>
                </c:pt>
                <c:pt idx="99">
                  <c:v>1.3383022576488536E-5</c:v>
                </c:pt>
                <c:pt idx="100">
                  <c:v>8.9261657177132918E-6</c:v>
                </c:pt>
                <c:pt idx="101">
                  <c:v>5.8943067756539858E-6</c:v>
                </c:pt>
                <c:pt idx="102">
                  <c:v>3.8535196742087128E-6</c:v>
                </c:pt>
                <c:pt idx="103">
                  <c:v>2.4942471290053532E-6</c:v>
                </c:pt>
                <c:pt idx="104">
                  <c:v>1.5983741106905478E-6</c:v>
                </c:pt>
                <c:pt idx="105">
                  <c:v>1.014085206548676E-6</c:v>
                </c:pt>
                <c:pt idx="106">
                  <c:v>6.3698251788670893E-7</c:v>
                </c:pt>
                <c:pt idx="107">
                  <c:v>3.9612990910320755E-7</c:v>
                </c:pt>
                <c:pt idx="108">
                  <c:v>2.438960745893352E-7</c:v>
                </c:pt>
                <c:pt idx="109">
                  <c:v>1.4867195147342977E-7</c:v>
                </c:pt>
                <c:pt idx="110">
                  <c:v>8.9724351623833366E-8</c:v>
                </c:pt>
                <c:pt idx="111">
                  <c:v>5.3610353446976141E-8</c:v>
                </c:pt>
                <c:pt idx="112">
                  <c:v>3.1713492167159761E-8</c:v>
                </c:pt>
                <c:pt idx="113">
                  <c:v>1.8573618445552898E-8</c:v>
                </c:pt>
                <c:pt idx="114">
                  <c:v>1.0769760042543275E-8</c:v>
                </c:pt>
                <c:pt idx="115">
                  <c:v>6.1826205001658568E-9</c:v>
                </c:pt>
                <c:pt idx="116">
                  <c:v>3.5139550948204335E-9</c:v>
                </c:pt>
                <c:pt idx="117">
                  <c:v>1.9773196406244672E-9</c:v>
                </c:pt>
                <c:pt idx="118">
                  <c:v>1.1015763624682308E-9</c:v>
                </c:pt>
                <c:pt idx="119">
                  <c:v>6.0758828498232861E-10</c:v>
                </c:pt>
                <c:pt idx="120">
                  <c:v>3.3178842435473048E-10</c:v>
                </c:pt>
                <c:pt idx="121">
                  <c:v>1.7937839079640794E-10</c:v>
                </c:pt>
                <c:pt idx="122">
                  <c:v>9.6014333703123347E-11</c:v>
                </c:pt>
                <c:pt idx="123">
                  <c:v>5.0881402816450391E-11</c:v>
                </c:pt>
                <c:pt idx="124">
                  <c:v>2.6695566147628519E-11</c:v>
                </c:pt>
                <c:pt idx="125">
                  <c:v>1.3866799941653171E-11</c:v>
                </c:pt>
                <c:pt idx="126">
                  <c:v>7.1313281239960764E-12</c:v>
                </c:pt>
                <c:pt idx="127">
                  <c:v>3.6309615017918006E-12</c:v>
                </c:pt>
                <c:pt idx="128">
                  <c:v>1.8303322170155717E-12</c:v>
                </c:pt>
                <c:pt idx="129">
                  <c:v>9.1347204083645936E-13</c:v>
                </c:pt>
                <c:pt idx="130">
                  <c:v>4.513543677205518E-13</c:v>
                </c:pt>
                <c:pt idx="131">
                  <c:v>2.2079899631371391E-13</c:v>
                </c:pt>
                <c:pt idx="132">
                  <c:v>1.069383787154164E-13</c:v>
                </c:pt>
                <c:pt idx="133">
                  <c:v>5.1277536367966629E-14</c:v>
                </c:pt>
                <c:pt idx="134">
                  <c:v>2.4343205330290098E-14</c:v>
                </c:pt>
                <c:pt idx="135">
                  <c:v>1.1441564901801369E-14</c:v>
                </c:pt>
                <c:pt idx="136">
                  <c:v>5.3241483722529432E-15</c:v>
                </c:pt>
                <c:pt idx="137">
                  <c:v>2.4528552856964323E-15</c:v>
                </c:pt>
                <c:pt idx="138">
                  <c:v>1.1187956214351817E-15</c:v>
                </c:pt>
                <c:pt idx="139">
                  <c:v>5.0522710835368925E-16</c:v>
                </c:pt>
                <c:pt idx="140">
                  <c:v>2.2588094031543033E-16</c:v>
                </c:pt>
                <c:pt idx="141">
                  <c:v>9.9983787484971801E-17</c:v>
                </c:pt>
                <c:pt idx="142">
                  <c:v>4.3816394355093266E-17</c:v>
                </c:pt>
                <c:pt idx="143">
                  <c:v>1.9010815379079636E-17</c:v>
                </c:pt>
                <c:pt idx="144">
                  <c:v>8.1662356316695511E-18</c:v>
                </c:pt>
                <c:pt idx="145">
                  <c:v>3.4729627485662083E-18</c:v>
                </c:pt>
                <c:pt idx="146">
                  <c:v>1.4622963575006582E-18</c:v>
                </c:pt>
                <c:pt idx="147">
                  <c:v>6.095758129562418E-19</c:v>
                </c:pt>
                <c:pt idx="148">
                  <c:v>2.5158057769514047E-19</c:v>
                </c:pt>
                <c:pt idx="149">
                  <c:v>1.0279773571668916E-19</c:v>
                </c:pt>
                <c:pt idx="150">
                  <c:v>4.1585989791151602E-20</c:v>
                </c:pt>
                <c:pt idx="151">
                  <c:v>1.6655880323799289E-20</c:v>
                </c:pt>
                <c:pt idx="152">
                  <c:v>6.6045798607393086E-21</c:v>
                </c:pt>
                <c:pt idx="153">
                  <c:v>2.5928647011003709E-21</c:v>
                </c:pt>
                <c:pt idx="154">
                  <c:v>1.0077935394300009E-21</c:v>
                </c:pt>
                <c:pt idx="155">
                  <c:v>3.8781119317469604E-22</c:v>
                </c:pt>
                <c:pt idx="156">
                  <c:v>1.4774954927042647E-22</c:v>
                </c:pt>
                <c:pt idx="157">
                  <c:v>5.5730000227206917E-23</c:v>
                </c:pt>
                <c:pt idx="158">
                  <c:v>2.0811768202028245E-23</c:v>
                </c:pt>
                <c:pt idx="159">
                  <c:v>7.6945986267064208E-24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2136"/>
        <c:axId val="620040176"/>
      </c:lineChart>
      <c:catAx>
        <c:axId val="620042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040176"/>
        <c:crosses val="autoZero"/>
        <c:auto val="1"/>
        <c:lblAlgn val="ctr"/>
        <c:lblOffset val="100"/>
        <c:noMultiLvlLbl val="0"/>
      </c:catAx>
      <c:valAx>
        <c:axId val="62004017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4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49922864107276599"/>
          <c:h val="0.31152395168479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33120"/>
        <c:axId val="620035080"/>
      </c:lineChart>
      <c:catAx>
        <c:axId val="62003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035080"/>
        <c:crosses val="autoZero"/>
        <c:auto val="1"/>
        <c:lblAlgn val="ctr"/>
        <c:lblOffset val="100"/>
        <c:noMultiLvlLbl val="0"/>
      </c:catAx>
      <c:valAx>
        <c:axId val="620035080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3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2920"/>
        <c:axId val="620033512"/>
      </c:lineChart>
      <c:catAx>
        <c:axId val="620042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033512"/>
        <c:crosses val="autoZero"/>
        <c:auto val="1"/>
        <c:lblAlgn val="ctr"/>
        <c:lblOffset val="100"/>
        <c:noMultiLvlLbl val="0"/>
      </c:catAx>
      <c:valAx>
        <c:axId val="620033512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42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1.0360587994235681E-8</c:v>
                </c:pt>
                <c:pt idx="1">
                  <c:v>2.2730855556729885E-8</c:v>
                </c:pt>
                <c:pt idx="2">
                  <c:v>4.8863436628113112E-8</c:v>
                </c:pt>
                <c:pt idx="3">
                  <c:v>1.0291746525102024E-7</c:v>
                </c:pt>
                <c:pt idx="4">
                  <c:v>2.1238850210489969E-7</c:v>
                </c:pt>
                <c:pt idx="5">
                  <c:v>4.2944719446696345E-7</c:v>
                </c:pt>
                <c:pt idx="6">
                  <c:v>8.5079589353961557E-7</c:v>
                </c:pt>
                <c:pt idx="7">
                  <c:v>1.6514972222104619E-6</c:v>
                </c:pt>
                <c:pt idx="8">
                  <c:v>3.1409943655793234E-6</c:v>
                </c:pt>
                <c:pt idx="9">
                  <c:v>5.8531993332058325E-6</c:v>
                </c:pt>
                <c:pt idx="10">
                  <c:v>1.0687012536930293E-5</c:v>
                </c:pt>
                <c:pt idx="11">
                  <c:v>1.9118603680697908E-5</c:v>
                </c:pt>
                <c:pt idx="12">
                  <c:v>3.3511422990508117E-5</c:v>
                </c:pt>
                <c:pt idx="13">
                  <c:v>5.7552794515307346E-5</c:v>
                </c:pt>
                <c:pt idx="14">
                  <c:v>9.6844912161810965E-5</c:v>
                </c:pt>
                <c:pt idx="15">
                  <c:v>1.5967026664026341E-4</c:v>
                </c:pt>
                <c:pt idx="16">
                  <c:v>2.5793373014666569E-4</c:v>
                </c:pt>
                <c:pt idx="17">
                  <c:v>4.0825270819644502E-4</c:v>
                </c:pt>
                <c:pt idx="18">
                  <c:v>6.3312120170542965E-4</c:v>
                </c:pt>
                <c:pt idx="19">
                  <c:v>9.6201421074717749E-4</c:v>
                </c:pt>
                <c:pt idx="20">
                  <c:v>1.4322306547697795E-3</c:v>
                </c:pt>
                <c:pt idx="21">
                  <c:v>2.0892061217045723E-3</c:v>
                </c:pt>
                <c:pt idx="22">
                  <c:v>2.9859770251128835E-3</c:v>
                </c:pt>
                <c:pt idx="23">
                  <c:v>4.1814651470229672E-3</c:v>
                </c:pt>
                <c:pt idx="24">
                  <c:v>5.737297205843303E-3</c:v>
                </c:pt>
                <c:pt idx="25">
                  <c:v>7.712995216169723E-3</c:v>
                </c:pt>
                <c:pt idx="26">
                  <c:v>1.0159576932727636E-2</c:v>
                </c:pt>
                <c:pt idx="27">
                  <c:v>1.3111881994872581E-2</c:v>
                </c:pt>
                <c:pt idx="28">
                  <c:v>1.6580258143722392E-2</c:v>
                </c:pt>
                <c:pt idx="29">
                  <c:v>2.054255182126689E-2</c:v>
                </c:pt>
                <c:pt idx="30">
                  <c:v>2.493758204020002E-2</c:v>
                </c:pt>
                <c:pt idx="31">
                  <c:v>2.9661365445028648E-2</c:v>
                </c:pt>
                <c:pt idx="32">
                  <c:v>3.4567246359877624E-2</c:v>
                </c:pt>
                <c:pt idx="33">
                  <c:v>3.9470740790642965E-2</c:v>
                </c:pt>
                <c:pt idx="34">
                  <c:v>4.4159344402723774E-2</c:v>
                </c:pt>
                <c:pt idx="35">
                  <c:v>4.8406847965255365E-2</c:v>
                </c:pt>
                <c:pt idx="36">
                  <c:v>5.1990960245069093E-2</c:v>
                </c:pt>
                <c:pt idx="37">
                  <c:v>5.4712394277744596E-2</c:v>
                </c:pt>
                <c:pt idx="38">
                  <c:v>5.6413162847180141E-2</c:v>
                </c:pt>
                <c:pt idx="39">
                  <c:v>5.6991754343061814E-2</c:v>
                </c:pt>
                <c:pt idx="40">
                  <c:v>5.6413162847180141E-2</c:v>
                </c:pt>
                <c:pt idx="41">
                  <c:v>5.4712394277744596E-2</c:v>
                </c:pt>
                <c:pt idx="42">
                  <c:v>5.1990960245069093E-2</c:v>
                </c:pt>
                <c:pt idx="43">
                  <c:v>4.8406847965255365E-2</c:v>
                </c:pt>
                <c:pt idx="44">
                  <c:v>4.4159344402723774E-2</c:v>
                </c:pt>
                <c:pt idx="45">
                  <c:v>3.9470740790642965E-2</c:v>
                </c:pt>
                <c:pt idx="46">
                  <c:v>3.4567246359877624E-2</c:v>
                </c:pt>
                <c:pt idx="47">
                  <c:v>2.9661365445028648E-2</c:v>
                </c:pt>
                <c:pt idx="48">
                  <c:v>2.493758204020002E-2</c:v>
                </c:pt>
                <c:pt idx="49">
                  <c:v>2.054255182126689E-2</c:v>
                </c:pt>
                <c:pt idx="50">
                  <c:v>1.6580258143722392E-2</c:v>
                </c:pt>
                <c:pt idx="51">
                  <c:v>1.3111881994872581E-2</c:v>
                </c:pt>
                <c:pt idx="52">
                  <c:v>1.0159576932727636E-2</c:v>
                </c:pt>
                <c:pt idx="53">
                  <c:v>7.712995216169723E-3</c:v>
                </c:pt>
                <c:pt idx="54">
                  <c:v>5.737297205843303E-3</c:v>
                </c:pt>
                <c:pt idx="55">
                  <c:v>4.1814651470229672E-3</c:v>
                </c:pt>
                <c:pt idx="56">
                  <c:v>2.9859770251128835E-3</c:v>
                </c:pt>
                <c:pt idx="57">
                  <c:v>2.0892061217045723E-3</c:v>
                </c:pt>
                <c:pt idx="58">
                  <c:v>1.4322306547697795E-3</c:v>
                </c:pt>
                <c:pt idx="59">
                  <c:v>9.6201421074717749E-4</c:v>
                </c:pt>
                <c:pt idx="60">
                  <c:v>6.3312120170542965E-4</c:v>
                </c:pt>
                <c:pt idx="61">
                  <c:v>4.0825270819644502E-4</c:v>
                </c:pt>
                <c:pt idx="62">
                  <c:v>2.5793373014666569E-4</c:v>
                </c:pt>
                <c:pt idx="63">
                  <c:v>1.5967026664026341E-4</c:v>
                </c:pt>
                <c:pt idx="64">
                  <c:v>9.6844912161810965E-5</c:v>
                </c:pt>
                <c:pt idx="65">
                  <c:v>5.7552794515307346E-5</c:v>
                </c:pt>
                <c:pt idx="66">
                  <c:v>3.3511422990508117E-5</c:v>
                </c:pt>
                <c:pt idx="67">
                  <c:v>1.9118603680697908E-5</c:v>
                </c:pt>
                <c:pt idx="68">
                  <c:v>1.0687012536930293E-5</c:v>
                </c:pt>
                <c:pt idx="69">
                  <c:v>5.8531993332058325E-6</c:v>
                </c:pt>
                <c:pt idx="70">
                  <c:v>3.1409943655793234E-6</c:v>
                </c:pt>
                <c:pt idx="71">
                  <c:v>1.6514972222104619E-6</c:v>
                </c:pt>
                <c:pt idx="72">
                  <c:v>8.5079589353961557E-7</c:v>
                </c:pt>
                <c:pt idx="73">
                  <c:v>4.2944719446696345E-7</c:v>
                </c:pt>
                <c:pt idx="74">
                  <c:v>2.1238850210489969E-7</c:v>
                </c:pt>
                <c:pt idx="75">
                  <c:v>1.0291746525102024E-7</c:v>
                </c:pt>
                <c:pt idx="76">
                  <c:v>4.8863436628113112E-8</c:v>
                </c:pt>
                <c:pt idx="77">
                  <c:v>2.2730855556729885E-8</c:v>
                </c:pt>
                <c:pt idx="78">
                  <c:v>1.0360587994235681E-8</c:v>
                </c:pt>
                <c:pt idx="79">
                  <c:v>4.6268974321914444E-9</c:v>
                </c:pt>
                <c:pt idx="80">
                  <c:v>2.0245671612829049E-9</c:v>
                </c:pt>
                <c:pt idx="81">
                  <c:v>8.6798326426046951E-10</c:v>
                </c:pt>
                <c:pt idx="82">
                  <c:v>3.6460898117425319E-10</c:v>
                </c:pt>
                <c:pt idx="83">
                  <c:v>1.5006527901377618E-10</c:v>
                </c:pt>
                <c:pt idx="84">
                  <c:v>6.0515959736511137E-11</c:v>
                </c:pt>
                <c:pt idx="85">
                  <c:v>2.3910930535638452E-11</c:v>
                </c:pt>
                <c:pt idx="86">
                  <c:v>9.2567786219815902E-12</c:v>
                </c:pt>
                <c:pt idx="87">
                  <c:v>3.5112368419649829E-12</c:v>
                </c:pt>
                <c:pt idx="88">
                  <c:v>1.3049600583377992E-12</c:v>
                </c:pt>
                <c:pt idx="89">
                  <c:v>4.7519423251815859E-13</c:v>
                </c:pt>
                <c:pt idx="90">
                  <c:v>1.6954381451316983E-13</c:v>
                </c:pt>
                <c:pt idx="91">
                  <c:v>5.9269271111331695E-14</c:v>
                </c:pt>
                <c:pt idx="92">
                  <c:v>2.0300842883252697E-14</c:v>
                </c:pt>
                <c:pt idx="93">
                  <c:v>6.8129531270131058E-15</c:v>
                </c:pt>
                <c:pt idx="94">
                  <c:v>2.2402350062652674E-15</c:v>
                </c:pt>
                <c:pt idx="95">
                  <c:v>7.2175301193384172E-16</c:v>
                </c:pt>
                <c:pt idx="96">
                  <c:v>2.2783501922584704E-16</c:v>
                </c:pt>
                <c:pt idx="97">
                  <c:v>7.0467554173138332E-17</c:v>
                </c:pt>
                <c:pt idx="98">
                  <c:v>2.1354763474912228E-17</c:v>
                </c:pt>
                <c:pt idx="99">
                  <c:v>6.3406996299110644E-18</c:v>
                </c:pt>
                <c:pt idx="100">
                  <c:v>1.8446604756698363E-18</c:v>
                </c:pt>
                <c:pt idx="101">
                  <c:v>5.2581449251007402E-19</c:v>
                </c:pt>
                <c:pt idx="102">
                  <c:v>1.468539081666988E-19</c:v>
                </c:pt>
                <c:pt idx="103">
                  <c:v>4.0186049308480371E-20</c:v>
                </c:pt>
                <c:pt idx="104">
                  <c:v>1.0774620044275101E-20</c:v>
                </c:pt>
                <c:pt idx="105">
                  <c:v>2.8305150138147085E-21</c:v>
                </c:pt>
                <c:pt idx="106">
                  <c:v>7.2856081406277093E-22</c:v>
                </c:pt>
                <c:pt idx="107">
                  <c:v>1.8373969965260188E-22</c:v>
                </c:pt>
                <c:pt idx="108">
                  <c:v>4.5402215187622287E-23</c:v>
                </c:pt>
                <c:pt idx="109">
                  <c:v>1.0992283752437743E-23</c:v>
                </c:pt>
                <c:pt idx="110">
                  <c:v>2.607568138777171E-24</c:v>
                </c:pt>
                <c:pt idx="111">
                  <c:v>6.0606645689861806E-25</c:v>
                </c:pt>
                <c:pt idx="112">
                  <c:v>1.3801989040921389E-25</c:v>
                </c:pt>
                <c:pt idx="113">
                  <c:v>3.0796400250676624E-26</c:v>
                </c:pt>
                <c:pt idx="114">
                  <c:v>6.7327901716316234E-27</c:v>
                </c:pt>
                <c:pt idx="115">
                  <c:v>1.4422051816531099E-27</c:v>
                </c:pt>
                <c:pt idx="116">
                  <c:v>3.026884647870505E-28</c:v>
                </c:pt>
                <c:pt idx="117">
                  <c:v>6.2244579453436695E-29</c:v>
                </c:pt>
                <c:pt idx="118">
                  <c:v>1.2541343143155367E-29</c:v>
                </c:pt>
                <c:pt idx="119">
                  <c:v>2.475844768974629E-30</c:v>
                </c:pt>
                <c:pt idx="120">
                  <c:v>4.7889424718040768E-31</c:v>
                </c:pt>
                <c:pt idx="121">
                  <c:v>9.0759621411124619E-32</c:v>
                </c:pt>
                <c:pt idx="122">
                  <c:v>1.6853207911733009E-32</c:v>
                </c:pt>
                <c:pt idx="123">
                  <c:v>3.0662624795186578E-33</c:v>
                </c:pt>
                <c:pt idx="124">
                  <c:v>5.4660415205131692E-34</c:v>
                </c:pt>
                <c:pt idx="125">
                  <c:v>9.5471417588577422E-35</c:v>
                </c:pt>
                <c:pt idx="126">
                  <c:v>1.6338442848389578E-35</c:v>
                </c:pt>
                <c:pt idx="127">
                  <c:v>2.7395851457064617E-36</c:v>
                </c:pt>
                <c:pt idx="128">
                  <c:v>4.5008629554764058E-37</c:v>
                </c:pt>
                <c:pt idx="129">
                  <c:v>7.2450873118417796E-38</c:v>
                </c:pt>
                <c:pt idx="130">
                  <c:v>1.1426896795724017E-38</c:v>
                </c:pt>
                <c:pt idx="131">
                  <c:v>1.7658338334881974E-39</c:v>
                </c:pt>
                <c:pt idx="132">
                  <c:v>2.6736725032040162E-40</c:v>
                </c:pt>
                <c:pt idx="133">
                  <c:v>3.9664632331488986E-41</c:v>
                </c:pt>
                <c:pt idx="134">
                  <c:v>5.7654804467263559E-42</c:v>
                </c:pt>
                <c:pt idx="135">
                  <c:v>8.2111582375673386E-43</c:v>
                </c:pt>
                <c:pt idx="136">
                  <c:v>1.1458036114057025E-43</c:v>
                </c:pt>
                <c:pt idx="137">
                  <c:v>1.5665807991271019E-44</c:v>
                </c:pt>
                <c:pt idx="138">
                  <c:v>2.0986125183914653E-45</c:v>
                </c:pt>
                <c:pt idx="139">
                  <c:v>2.7545367204976587E-46</c:v>
                </c:pt>
                <c:pt idx="140">
                  <c:v>3.5424336183647828E-47</c:v>
                </c:pt>
                <c:pt idx="141">
                  <c:v>4.4636663295993506E-48</c:v>
                </c:pt>
                <c:pt idx="142">
                  <c:v>5.510849765193481E-49</c:v>
                </c:pt>
                <c:pt idx="143">
                  <c:v>6.6662603042579832E-50</c:v>
                </c:pt>
                <c:pt idx="144">
                  <c:v>7.9010136426348805E-51</c:v>
                </c:pt>
                <c:pt idx="145">
                  <c:v>9.175298513480732E-52</c:v>
                </c:pt>
                <c:pt idx="146">
                  <c:v>1.043985438102492E-52</c:v>
                </c:pt>
                <c:pt idx="147">
                  <c:v>1.163872821149551E-53</c:v>
                </c:pt>
                <c:pt idx="148">
                  <c:v>1.2713158441752785E-54</c:v>
                </c:pt>
                <c:pt idx="149">
                  <c:v>1.3606243527560368E-55</c:v>
                </c:pt>
                <c:pt idx="150">
                  <c:v>1.4267893774929964E-56</c:v>
                </c:pt>
                <c:pt idx="151">
                  <c:v>1.4659472468455765E-57</c:v>
                </c:pt>
                <c:pt idx="152">
                  <c:v>1.4757529646505432E-58</c:v>
                </c:pt>
                <c:pt idx="153">
                  <c:v>1.4556126924123505E-59</c:v>
                </c:pt>
                <c:pt idx="154">
                  <c:v>1.4067432844936793E-60</c:v>
                </c:pt>
                <c:pt idx="155">
                  <c:v>1.3320505760397842E-61</c:v>
                </c:pt>
                <c:pt idx="156">
                  <c:v>1.2358433530425285E-62</c:v>
                </c:pt>
                <c:pt idx="157">
                  <c:v>1.1234221561238784E-63</c:v>
                </c:pt>
                <c:pt idx="158">
                  <c:v>1.0005974477597975E-64</c:v>
                </c:pt>
                <c:pt idx="159">
                  <c:v>8.7319782263945163E-66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2.6728225158198066E-112</c:v>
                </c:pt>
                <c:pt idx="1">
                  <c:v>1.6218103452969118E-109</c:v>
                </c:pt>
                <c:pt idx="2">
                  <c:v>9.0693758652150361E-107</c:v>
                </c:pt>
                <c:pt idx="3">
                  <c:v>4.6741443949330716E-104</c:v>
                </c:pt>
                <c:pt idx="4">
                  <c:v>2.2201086941283906E-101</c:v>
                </c:pt>
                <c:pt idx="5">
                  <c:v>9.7183769402908197E-99</c:v>
                </c:pt>
                <c:pt idx="6">
                  <c:v>3.9206730837291443E-96</c:v>
                </c:pt>
                <c:pt idx="7">
                  <c:v>1.4577226833798101E-93</c:v>
                </c:pt>
                <c:pt idx="8">
                  <c:v>4.995012526683015E-91</c:v>
                </c:pt>
                <c:pt idx="9">
                  <c:v>1.5774138177599324E-88</c:v>
                </c:pt>
                <c:pt idx="10">
                  <c:v>4.5909449922341746E-86</c:v>
                </c:pt>
                <c:pt idx="11">
                  <c:v>1.2314192170825448E-83</c:v>
                </c:pt>
                <c:pt idx="12">
                  <c:v>3.044087652937194E-81</c:v>
                </c:pt>
                <c:pt idx="13">
                  <c:v>6.9351485750606979E-79</c:v>
                </c:pt>
                <c:pt idx="14">
                  <c:v>1.4561354495878021E-76</c:v>
                </c:pt>
                <c:pt idx="15">
                  <c:v>2.8177027082150832E-74</c:v>
                </c:pt>
                <c:pt idx="16">
                  <c:v>5.0249986931288681E-72</c:v>
                </c:pt>
                <c:pt idx="17">
                  <c:v>8.2589364834226202E-70</c:v>
                </c:pt>
                <c:pt idx="18">
                  <c:v>1.2510068517559113E-67</c:v>
                </c:pt>
                <c:pt idx="19">
                  <c:v>1.7463956452789033E-65</c:v>
                </c:pt>
                <c:pt idx="20">
                  <c:v>2.2468443122477568E-63</c:v>
                </c:pt>
                <c:pt idx="21">
                  <c:v>2.6641011520795685E-61</c:v>
                </c:pt>
                <c:pt idx="22">
                  <c:v>2.911225384824701E-59</c:v>
                </c:pt>
                <c:pt idx="23">
                  <c:v>2.931894493691153E-57</c:v>
                </c:pt>
                <c:pt idx="24">
                  <c:v>2.7212487055120736E-55</c:v>
                </c:pt>
                <c:pt idx="25">
                  <c:v>2.327745642299102E-53</c:v>
                </c:pt>
                <c:pt idx="26">
                  <c:v>1.8350597026961464E-51</c:v>
                </c:pt>
                <c:pt idx="27">
                  <c:v>1.3332520608515966E-49</c:v>
                </c:pt>
                <c:pt idx="28">
                  <c:v>8.9273326591987012E-48</c:v>
                </c:pt>
                <c:pt idx="29">
                  <c:v>5.5090734409953174E-46</c:v>
                </c:pt>
                <c:pt idx="30">
                  <c:v>3.1331615982542038E-44</c:v>
                </c:pt>
                <c:pt idx="31">
                  <c:v>1.6422316475134677E-42</c:v>
                </c:pt>
                <c:pt idx="32">
                  <c:v>7.9329264662977972E-41</c:v>
                </c:pt>
                <c:pt idx="33">
                  <c:v>3.5316676669763948E-39</c:v>
                </c:pt>
                <c:pt idx="34">
                  <c:v>1.4490174623683559E-37</c:v>
                </c:pt>
                <c:pt idx="35">
                  <c:v>5.4791702914129235E-36</c:v>
                </c:pt>
                <c:pt idx="36">
                  <c:v>1.9094283517715484E-34</c:v>
                </c:pt>
                <c:pt idx="37">
                  <c:v>6.1325249590373155E-33</c:v>
                </c:pt>
                <c:pt idx="38">
                  <c:v>1.8151924282224924E-31</c:v>
                </c:pt>
                <c:pt idx="39">
                  <c:v>4.951689537949258E-30</c:v>
                </c:pt>
                <c:pt idx="40">
                  <c:v>1.2448915890687339E-28</c:v>
                </c:pt>
                <c:pt idx="41">
                  <c:v>2.8844103633062198E-27</c:v>
                </c:pt>
                <c:pt idx="42">
                  <c:v>6.1592800501353248E-26</c:v>
                </c:pt>
                <c:pt idx="43">
                  <c:v>1.2121329137972361E-24</c:v>
                </c:pt>
                <c:pt idx="44">
                  <c:v>2.1984567504875487E-23</c:v>
                </c:pt>
                <c:pt idx="45">
                  <c:v>3.6747939930520377E-22</c:v>
                </c:pt>
                <c:pt idx="46">
                  <c:v>5.6610300276294171E-21</c:v>
                </c:pt>
                <c:pt idx="47">
                  <c:v>8.0372098616960742E-20</c:v>
                </c:pt>
                <c:pt idx="48">
                  <c:v>1.051628985020148E-18</c:v>
                </c:pt>
                <c:pt idx="49">
                  <c:v>1.2681399259822129E-17</c:v>
                </c:pt>
                <c:pt idx="50">
                  <c:v>1.4093510834627666E-16</c:v>
                </c:pt>
                <c:pt idx="51">
                  <c:v>1.4435060238676834E-15</c:v>
                </c:pt>
                <c:pt idx="52">
                  <c:v>1.3625906254026212E-14</c:v>
                </c:pt>
                <c:pt idx="53">
                  <c:v>1.1853854222266339E-13</c:v>
                </c:pt>
                <c:pt idx="54">
                  <c:v>9.5038846503631718E-13</c:v>
                </c:pt>
                <c:pt idx="55">
                  <c:v>7.0224736839299658E-12</c:v>
                </c:pt>
                <c:pt idx="56">
                  <c:v>4.7821861071276904E-11</c:v>
                </c:pt>
                <c:pt idx="57">
                  <c:v>3.0013055802755235E-10</c:v>
                </c:pt>
                <c:pt idx="58">
                  <c:v>1.735966528520939E-9</c:v>
                </c:pt>
                <c:pt idx="59">
                  <c:v>9.2537948643828887E-9</c:v>
                </c:pt>
                <c:pt idx="60">
                  <c:v>4.546171111345977E-8</c:v>
                </c:pt>
                <c:pt idx="61">
                  <c:v>2.0583493050204048E-7</c:v>
                </c:pt>
                <c:pt idx="62">
                  <c:v>8.588943889339269E-7</c:v>
                </c:pt>
                <c:pt idx="63">
                  <c:v>3.3029944444209239E-6</c:v>
                </c:pt>
                <c:pt idx="64">
                  <c:v>1.1706398666411665E-5</c:v>
                </c:pt>
                <c:pt idx="65">
                  <c:v>3.8237207361395815E-5</c:v>
                </c:pt>
                <c:pt idx="66">
                  <c:v>1.1510558903061469E-4</c:v>
                </c:pt>
                <c:pt idx="67">
                  <c:v>3.1934053328052682E-4</c:v>
                </c:pt>
                <c:pt idx="68">
                  <c:v>8.1650541639289003E-4</c:v>
                </c:pt>
                <c:pt idx="69">
                  <c:v>1.924028421494355E-3</c:v>
                </c:pt>
                <c:pt idx="70">
                  <c:v>4.1784122434091447E-3</c:v>
                </c:pt>
                <c:pt idx="71">
                  <c:v>8.3629302940459345E-3</c:v>
                </c:pt>
                <c:pt idx="72">
                  <c:v>1.5425990432339446E-2</c:v>
                </c:pt>
                <c:pt idx="73">
                  <c:v>2.6223763989745161E-2</c:v>
                </c:pt>
                <c:pt idx="74">
                  <c:v>4.1085103642533781E-2</c:v>
                </c:pt>
                <c:pt idx="75">
                  <c:v>5.9322730890057296E-2</c:v>
                </c:pt>
                <c:pt idx="76">
                  <c:v>7.894148158128593E-2</c:v>
                </c:pt>
                <c:pt idx="77">
                  <c:v>9.6813695930510729E-2</c:v>
                </c:pt>
                <c:pt idx="78">
                  <c:v>0.10942478855548919</c:v>
                </c:pt>
                <c:pt idx="79">
                  <c:v>0.11398350868612363</c:v>
                </c:pt>
                <c:pt idx="80">
                  <c:v>0.10942478855548919</c:v>
                </c:pt>
                <c:pt idx="81">
                  <c:v>9.6813695930510729E-2</c:v>
                </c:pt>
                <c:pt idx="82">
                  <c:v>7.894148158128593E-2</c:v>
                </c:pt>
                <c:pt idx="83">
                  <c:v>5.9322730890057296E-2</c:v>
                </c:pt>
                <c:pt idx="84">
                  <c:v>4.1085103642533781E-2</c:v>
                </c:pt>
                <c:pt idx="85">
                  <c:v>2.6223763989745161E-2</c:v>
                </c:pt>
                <c:pt idx="86">
                  <c:v>1.5425990432339446E-2</c:v>
                </c:pt>
                <c:pt idx="87">
                  <c:v>8.3629302940459345E-3</c:v>
                </c:pt>
                <c:pt idx="88">
                  <c:v>4.1784122434091447E-3</c:v>
                </c:pt>
                <c:pt idx="89">
                  <c:v>1.924028421494355E-3</c:v>
                </c:pt>
                <c:pt idx="90">
                  <c:v>8.1650541639289003E-4</c:v>
                </c:pt>
                <c:pt idx="91">
                  <c:v>3.1934053328052682E-4</c:v>
                </c:pt>
                <c:pt idx="92">
                  <c:v>1.1510558903061469E-4</c:v>
                </c:pt>
                <c:pt idx="93">
                  <c:v>3.8237207361395815E-5</c:v>
                </c:pt>
                <c:pt idx="94">
                  <c:v>1.1706398666411665E-5</c:v>
                </c:pt>
                <c:pt idx="95">
                  <c:v>3.3029944444209239E-6</c:v>
                </c:pt>
                <c:pt idx="96">
                  <c:v>8.588943889339269E-7</c:v>
                </c:pt>
                <c:pt idx="97">
                  <c:v>2.0583493050204048E-7</c:v>
                </c:pt>
                <c:pt idx="98">
                  <c:v>4.546171111345977E-8</c:v>
                </c:pt>
                <c:pt idx="99">
                  <c:v>9.2537948643828887E-9</c:v>
                </c:pt>
                <c:pt idx="100">
                  <c:v>1.735966528520939E-9</c:v>
                </c:pt>
                <c:pt idx="101">
                  <c:v>3.0013055802755235E-10</c:v>
                </c:pt>
                <c:pt idx="102">
                  <c:v>4.7821861071276904E-11</c:v>
                </c:pt>
                <c:pt idx="103">
                  <c:v>7.0224736839299658E-12</c:v>
                </c:pt>
                <c:pt idx="104">
                  <c:v>9.5038846503631718E-13</c:v>
                </c:pt>
                <c:pt idx="105">
                  <c:v>1.1853854222266339E-13</c:v>
                </c:pt>
                <c:pt idx="106">
                  <c:v>1.3625906254026212E-14</c:v>
                </c:pt>
                <c:pt idx="107">
                  <c:v>1.4435060238676834E-15</c:v>
                </c:pt>
                <c:pt idx="108">
                  <c:v>1.4093510834627666E-16</c:v>
                </c:pt>
                <c:pt idx="109">
                  <c:v>1.2681399259822129E-17</c:v>
                </c:pt>
                <c:pt idx="110">
                  <c:v>1.051628985020148E-18</c:v>
                </c:pt>
                <c:pt idx="111">
                  <c:v>8.0372098616960742E-20</c:v>
                </c:pt>
                <c:pt idx="112">
                  <c:v>5.6610300276294171E-21</c:v>
                </c:pt>
                <c:pt idx="113">
                  <c:v>3.6747939930520377E-22</c:v>
                </c:pt>
                <c:pt idx="114">
                  <c:v>2.1984567504875487E-23</c:v>
                </c:pt>
                <c:pt idx="115">
                  <c:v>1.2121329137972361E-24</c:v>
                </c:pt>
                <c:pt idx="116">
                  <c:v>6.1592800501353248E-26</c:v>
                </c:pt>
                <c:pt idx="117">
                  <c:v>2.8844103633062198E-27</c:v>
                </c:pt>
                <c:pt idx="118">
                  <c:v>1.2448915890687339E-28</c:v>
                </c:pt>
                <c:pt idx="119">
                  <c:v>4.951689537949258E-30</c:v>
                </c:pt>
                <c:pt idx="120">
                  <c:v>1.8151924282224924E-31</c:v>
                </c:pt>
                <c:pt idx="121">
                  <c:v>6.1325249590373155E-33</c:v>
                </c:pt>
                <c:pt idx="122">
                  <c:v>1.9094283517715484E-34</c:v>
                </c:pt>
                <c:pt idx="123">
                  <c:v>5.4791702914129235E-36</c:v>
                </c:pt>
                <c:pt idx="124">
                  <c:v>1.4490174623683559E-37</c:v>
                </c:pt>
                <c:pt idx="125">
                  <c:v>3.5316676669763948E-39</c:v>
                </c:pt>
                <c:pt idx="126">
                  <c:v>7.9329264662977972E-41</c:v>
                </c:pt>
                <c:pt idx="127">
                  <c:v>1.6422316475134677E-42</c:v>
                </c:pt>
                <c:pt idx="128">
                  <c:v>3.1331615982542038E-44</c:v>
                </c:pt>
                <c:pt idx="129">
                  <c:v>5.5090734409953174E-46</c:v>
                </c:pt>
                <c:pt idx="130">
                  <c:v>8.9273326591987012E-48</c:v>
                </c:pt>
                <c:pt idx="131">
                  <c:v>1.3332520608515966E-49</c:v>
                </c:pt>
                <c:pt idx="132">
                  <c:v>1.8350597026961464E-51</c:v>
                </c:pt>
                <c:pt idx="133">
                  <c:v>2.327745642299102E-53</c:v>
                </c:pt>
                <c:pt idx="134">
                  <c:v>2.7212487055120736E-55</c:v>
                </c:pt>
                <c:pt idx="135">
                  <c:v>2.931894493691153E-57</c:v>
                </c:pt>
                <c:pt idx="136">
                  <c:v>2.911225384824701E-59</c:v>
                </c:pt>
                <c:pt idx="137">
                  <c:v>2.6641011520795685E-61</c:v>
                </c:pt>
                <c:pt idx="138">
                  <c:v>2.2468443122477568E-63</c:v>
                </c:pt>
                <c:pt idx="139">
                  <c:v>1.7463956452789033E-65</c:v>
                </c:pt>
                <c:pt idx="140">
                  <c:v>1.2510068517559113E-67</c:v>
                </c:pt>
                <c:pt idx="141">
                  <c:v>8.2589364834226202E-70</c:v>
                </c:pt>
                <c:pt idx="142">
                  <c:v>5.0249986931288681E-72</c:v>
                </c:pt>
                <c:pt idx="143">
                  <c:v>2.8177027082150832E-74</c:v>
                </c:pt>
                <c:pt idx="144">
                  <c:v>1.4561354495878021E-76</c:v>
                </c:pt>
                <c:pt idx="145">
                  <c:v>6.9351485750606979E-79</c:v>
                </c:pt>
                <c:pt idx="146">
                  <c:v>3.044087652937194E-81</c:v>
                </c:pt>
                <c:pt idx="147">
                  <c:v>1.2314192170825448E-83</c:v>
                </c:pt>
                <c:pt idx="148">
                  <c:v>4.5909449922341746E-86</c:v>
                </c:pt>
                <c:pt idx="149">
                  <c:v>1.5774138177599324E-88</c:v>
                </c:pt>
                <c:pt idx="150">
                  <c:v>4.995012526683015E-91</c:v>
                </c:pt>
                <c:pt idx="151">
                  <c:v>1.4577226833798101E-93</c:v>
                </c:pt>
                <c:pt idx="152">
                  <c:v>3.9206730837291443E-96</c:v>
                </c:pt>
                <c:pt idx="153">
                  <c:v>9.7183769402908197E-99</c:v>
                </c:pt>
                <c:pt idx="154">
                  <c:v>2.2201086941283906E-101</c:v>
                </c:pt>
                <c:pt idx="155">
                  <c:v>4.6741443949330716E-104</c:v>
                </c:pt>
                <c:pt idx="156">
                  <c:v>9.0693758652150361E-107</c:v>
                </c:pt>
                <c:pt idx="157">
                  <c:v>1.6218103452969118E-109</c:v>
                </c:pt>
                <c:pt idx="158">
                  <c:v>2.6728225158198066E-112</c:v>
                </c:pt>
                <c:pt idx="159">
                  <c:v>4.0596403936444323E-115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3312"/>
        <c:axId val="620043704"/>
      </c:lineChart>
      <c:catAx>
        <c:axId val="620043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0043704"/>
        <c:crosses val="autoZero"/>
        <c:auto val="1"/>
        <c:lblAlgn val="ctr"/>
        <c:lblOffset val="100"/>
        <c:noMultiLvlLbl val="0"/>
      </c:catAx>
      <c:valAx>
        <c:axId val="6200437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4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1.0360587994235681E-8</c:v>
                </c:pt>
                <c:pt idx="1">
                  <c:v>2.2730855556729885E-8</c:v>
                </c:pt>
                <c:pt idx="2">
                  <c:v>4.8863436628113112E-8</c:v>
                </c:pt>
                <c:pt idx="3">
                  <c:v>1.0291746525102024E-7</c:v>
                </c:pt>
                <c:pt idx="4">
                  <c:v>2.1238850210489969E-7</c:v>
                </c:pt>
                <c:pt idx="5">
                  <c:v>4.2944719446696345E-7</c:v>
                </c:pt>
                <c:pt idx="6">
                  <c:v>8.5079589353961557E-7</c:v>
                </c:pt>
                <c:pt idx="7">
                  <c:v>1.6514972222104619E-6</c:v>
                </c:pt>
                <c:pt idx="8">
                  <c:v>3.1409943655793234E-6</c:v>
                </c:pt>
                <c:pt idx="9">
                  <c:v>5.8531993332058325E-6</c:v>
                </c:pt>
                <c:pt idx="10">
                  <c:v>1.0687012536930293E-5</c:v>
                </c:pt>
                <c:pt idx="11">
                  <c:v>1.9118603680697908E-5</c:v>
                </c:pt>
                <c:pt idx="12">
                  <c:v>3.3511422990508117E-5</c:v>
                </c:pt>
                <c:pt idx="13">
                  <c:v>5.7552794515307346E-5</c:v>
                </c:pt>
                <c:pt idx="14">
                  <c:v>9.6844912161810965E-5</c:v>
                </c:pt>
                <c:pt idx="15">
                  <c:v>1.5967026664026341E-4</c:v>
                </c:pt>
                <c:pt idx="16">
                  <c:v>2.5793373014666569E-4</c:v>
                </c:pt>
                <c:pt idx="17">
                  <c:v>4.0825270819644502E-4</c:v>
                </c:pt>
                <c:pt idx="18">
                  <c:v>6.3312120170542965E-4</c:v>
                </c:pt>
                <c:pt idx="19">
                  <c:v>9.6201421074717749E-4</c:v>
                </c:pt>
                <c:pt idx="20">
                  <c:v>1.4322306547697795E-3</c:v>
                </c:pt>
                <c:pt idx="21">
                  <c:v>2.0892061217045723E-3</c:v>
                </c:pt>
                <c:pt idx="22">
                  <c:v>2.9859770251128835E-3</c:v>
                </c:pt>
                <c:pt idx="23">
                  <c:v>4.1814651470229672E-3</c:v>
                </c:pt>
                <c:pt idx="24">
                  <c:v>5.737297205843303E-3</c:v>
                </c:pt>
                <c:pt idx="25">
                  <c:v>7.712995216169723E-3</c:v>
                </c:pt>
                <c:pt idx="26">
                  <c:v>1.0159576932727636E-2</c:v>
                </c:pt>
                <c:pt idx="27">
                  <c:v>1.3111881994872581E-2</c:v>
                </c:pt>
                <c:pt idx="28">
                  <c:v>1.6580258143722392E-2</c:v>
                </c:pt>
                <c:pt idx="29">
                  <c:v>2.054255182126689E-2</c:v>
                </c:pt>
                <c:pt idx="30">
                  <c:v>2.493758204020002E-2</c:v>
                </c:pt>
                <c:pt idx="31">
                  <c:v>2.9661365445028648E-2</c:v>
                </c:pt>
                <c:pt idx="32">
                  <c:v>3.4567246359877624E-2</c:v>
                </c:pt>
                <c:pt idx="33">
                  <c:v>3.9470740790642965E-2</c:v>
                </c:pt>
                <c:pt idx="34">
                  <c:v>4.4159344402723774E-2</c:v>
                </c:pt>
                <c:pt idx="35">
                  <c:v>4.8406847965255365E-2</c:v>
                </c:pt>
                <c:pt idx="36">
                  <c:v>5.1990960245069093E-2</c:v>
                </c:pt>
                <c:pt idx="37">
                  <c:v>5.4712394277744596E-2</c:v>
                </c:pt>
                <c:pt idx="38">
                  <c:v>5.6413162847180141E-2</c:v>
                </c:pt>
                <c:pt idx="39">
                  <c:v>5.6991754343061814E-2</c:v>
                </c:pt>
                <c:pt idx="40">
                  <c:v>5.6413162847180141E-2</c:v>
                </c:pt>
                <c:pt idx="41">
                  <c:v>5.4712394277744596E-2</c:v>
                </c:pt>
                <c:pt idx="42">
                  <c:v>5.1990960245069093E-2</c:v>
                </c:pt>
                <c:pt idx="43">
                  <c:v>4.8406847965255365E-2</c:v>
                </c:pt>
                <c:pt idx="44">
                  <c:v>4.4159344402723774E-2</c:v>
                </c:pt>
                <c:pt idx="45">
                  <c:v>3.9470740790642965E-2</c:v>
                </c:pt>
                <c:pt idx="46">
                  <c:v>3.4567246359877624E-2</c:v>
                </c:pt>
                <c:pt idx="47">
                  <c:v>2.9661365445028648E-2</c:v>
                </c:pt>
                <c:pt idx="48">
                  <c:v>2.493758204020002E-2</c:v>
                </c:pt>
                <c:pt idx="49">
                  <c:v>2.054255182126689E-2</c:v>
                </c:pt>
                <c:pt idx="50">
                  <c:v>1.6580258143722392E-2</c:v>
                </c:pt>
                <c:pt idx="51">
                  <c:v>1.3111881994872581E-2</c:v>
                </c:pt>
                <c:pt idx="52">
                  <c:v>1.0159576932727636E-2</c:v>
                </c:pt>
                <c:pt idx="53">
                  <c:v>7.712995216169723E-3</c:v>
                </c:pt>
                <c:pt idx="54">
                  <c:v>5.737297205843303E-3</c:v>
                </c:pt>
                <c:pt idx="55">
                  <c:v>4.1814651470229672E-3</c:v>
                </c:pt>
                <c:pt idx="56">
                  <c:v>2.9859770251128835E-3</c:v>
                </c:pt>
                <c:pt idx="57">
                  <c:v>2.0892061217045723E-3</c:v>
                </c:pt>
                <c:pt idx="58">
                  <c:v>1.4322306547697795E-3</c:v>
                </c:pt>
                <c:pt idx="59">
                  <c:v>9.6201421074717749E-4</c:v>
                </c:pt>
                <c:pt idx="60">
                  <c:v>6.3312120170542965E-4</c:v>
                </c:pt>
                <c:pt idx="61">
                  <c:v>4.0825270819644502E-4</c:v>
                </c:pt>
                <c:pt idx="62">
                  <c:v>2.5793373014666569E-4</c:v>
                </c:pt>
                <c:pt idx="63">
                  <c:v>1.5967026664026341E-4</c:v>
                </c:pt>
                <c:pt idx="64">
                  <c:v>9.6844912161810965E-5</c:v>
                </c:pt>
                <c:pt idx="65">
                  <c:v>5.7552794515307346E-5</c:v>
                </c:pt>
                <c:pt idx="66">
                  <c:v>3.3511422990508117E-5</c:v>
                </c:pt>
                <c:pt idx="67">
                  <c:v>1.9118603680697908E-5</c:v>
                </c:pt>
                <c:pt idx="68">
                  <c:v>1.0687012536930293E-5</c:v>
                </c:pt>
                <c:pt idx="69">
                  <c:v>5.8531993332058325E-6</c:v>
                </c:pt>
                <c:pt idx="70">
                  <c:v>3.1409943655793234E-6</c:v>
                </c:pt>
                <c:pt idx="71">
                  <c:v>1.6514972222104619E-6</c:v>
                </c:pt>
                <c:pt idx="72">
                  <c:v>8.5079589353961557E-7</c:v>
                </c:pt>
                <c:pt idx="73">
                  <c:v>4.2944719446696345E-7</c:v>
                </c:pt>
                <c:pt idx="74">
                  <c:v>2.1238850210489969E-7</c:v>
                </c:pt>
                <c:pt idx="75">
                  <c:v>1.0291746525102024E-7</c:v>
                </c:pt>
                <c:pt idx="76">
                  <c:v>4.8863436628113112E-8</c:v>
                </c:pt>
                <c:pt idx="77">
                  <c:v>2.2730855556729885E-8</c:v>
                </c:pt>
                <c:pt idx="78">
                  <c:v>1.0360587994235681E-8</c:v>
                </c:pt>
                <c:pt idx="79">
                  <c:v>4.6268974321914444E-9</c:v>
                </c:pt>
                <c:pt idx="80">
                  <c:v>2.0245671612829049E-9</c:v>
                </c:pt>
                <c:pt idx="81">
                  <c:v>8.6798326426046951E-10</c:v>
                </c:pt>
                <c:pt idx="82">
                  <c:v>3.6460898117425319E-10</c:v>
                </c:pt>
                <c:pt idx="83">
                  <c:v>1.5006527901377618E-10</c:v>
                </c:pt>
                <c:pt idx="84">
                  <c:v>6.0515959736511137E-11</c:v>
                </c:pt>
                <c:pt idx="85">
                  <c:v>2.3910930535638452E-11</c:v>
                </c:pt>
                <c:pt idx="86">
                  <c:v>9.2567786219815902E-12</c:v>
                </c:pt>
                <c:pt idx="87">
                  <c:v>3.5112368419649829E-12</c:v>
                </c:pt>
                <c:pt idx="88">
                  <c:v>1.3049600583377992E-12</c:v>
                </c:pt>
                <c:pt idx="89">
                  <c:v>4.7519423251815859E-13</c:v>
                </c:pt>
                <c:pt idx="90">
                  <c:v>1.6954381451316983E-13</c:v>
                </c:pt>
                <c:pt idx="91">
                  <c:v>5.9269271111331695E-14</c:v>
                </c:pt>
                <c:pt idx="92">
                  <c:v>2.0300842883252697E-14</c:v>
                </c:pt>
                <c:pt idx="93">
                  <c:v>6.8129531270131058E-15</c:v>
                </c:pt>
                <c:pt idx="94">
                  <c:v>2.2402350062652674E-15</c:v>
                </c:pt>
                <c:pt idx="95">
                  <c:v>7.2175301193384172E-16</c:v>
                </c:pt>
                <c:pt idx="96">
                  <c:v>2.2783501922584704E-16</c:v>
                </c:pt>
                <c:pt idx="97">
                  <c:v>7.0467554173138332E-17</c:v>
                </c:pt>
                <c:pt idx="98">
                  <c:v>2.1354763474912228E-17</c:v>
                </c:pt>
                <c:pt idx="99">
                  <c:v>6.3406996299110644E-18</c:v>
                </c:pt>
                <c:pt idx="100">
                  <c:v>1.8446604756698363E-18</c:v>
                </c:pt>
                <c:pt idx="101">
                  <c:v>5.2581449251007402E-19</c:v>
                </c:pt>
                <c:pt idx="102">
                  <c:v>1.468539081666988E-19</c:v>
                </c:pt>
                <c:pt idx="103">
                  <c:v>4.0186049308480371E-20</c:v>
                </c:pt>
                <c:pt idx="104">
                  <c:v>1.0774620044275101E-20</c:v>
                </c:pt>
                <c:pt idx="105">
                  <c:v>2.8305150138147085E-21</c:v>
                </c:pt>
                <c:pt idx="106">
                  <c:v>7.2856081406277093E-22</c:v>
                </c:pt>
                <c:pt idx="107">
                  <c:v>1.8373969965260188E-22</c:v>
                </c:pt>
                <c:pt idx="108">
                  <c:v>4.5402215187622287E-23</c:v>
                </c:pt>
                <c:pt idx="109">
                  <c:v>1.0992283752437743E-23</c:v>
                </c:pt>
                <c:pt idx="110">
                  <c:v>2.607568138777171E-24</c:v>
                </c:pt>
                <c:pt idx="111">
                  <c:v>6.0606645689861806E-25</c:v>
                </c:pt>
                <c:pt idx="112">
                  <c:v>1.3801989040921389E-25</c:v>
                </c:pt>
                <c:pt idx="113">
                  <c:v>3.0796400250676624E-26</c:v>
                </c:pt>
                <c:pt idx="114">
                  <c:v>6.7327901716316234E-27</c:v>
                </c:pt>
                <c:pt idx="115">
                  <c:v>1.4422051816531099E-27</c:v>
                </c:pt>
                <c:pt idx="116">
                  <c:v>3.026884647870505E-28</c:v>
                </c:pt>
                <c:pt idx="117">
                  <c:v>6.2244579453436695E-29</c:v>
                </c:pt>
                <c:pt idx="118">
                  <c:v>1.2541343143155367E-29</c:v>
                </c:pt>
                <c:pt idx="119">
                  <c:v>2.475844768974629E-30</c:v>
                </c:pt>
                <c:pt idx="120">
                  <c:v>4.7889424718040768E-31</c:v>
                </c:pt>
                <c:pt idx="121">
                  <c:v>9.0759621411124619E-32</c:v>
                </c:pt>
                <c:pt idx="122">
                  <c:v>1.6853207911733009E-32</c:v>
                </c:pt>
                <c:pt idx="123">
                  <c:v>3.0662624795186578E-33</c:v>
                </c:pt>
                <c:pt idx="124">
                  <c:v>5.4660415205131692E-34</c:v>
                </c:pt>
                <c:pt idx="125">
                  <c:v>9.5471417588577422E-35</c:v>
                </c:pt>
                <c:pt idx="126">
                  <c:v>1.6338442848389578E-35</c:v>
                </c:pt>
                <c:pt idx="127">
                  <c:v>2.7395851457064617E-36</c:v>
                </c:pt>
                <c:pt idx="128">
                  <c:v>4.5008629554764058E-37</c:v>
                </c:pt>
                <c:pt idx="129">
                  <c:v>7.2450873118417796E-38</c:v>
                </c:pt>
                <c:pt idx="130">
                  <c:v>1.1426896795724017E-38</c:v>
                </c:pt>
                <c:pt idx="131">
                  <c:v>1.7658338334881974E-39</c:v>
                </c:pt>
                <c:pt idx="132">
                  <c:v>2.6736725032040162E-40</c:v>
                </c:pt>
                <c:pt idx="133">
                  <c:v>3.9664632331488986E-41</c:v>
                </c:pt>
                <c:pt idx="134">
                  <c:v>5.7654804467263559E-42</c:v>
                </c:pt>
                <c:pt idx="135">
                  <c:v>8.2111582375673386E-43</c:v>
                </c:pt>
                <c:pt idx="136">
                  <c:v>1.1458036114057025E-43</c:v>
                </c:pt>
                <c:pt idx="137">
                  <c:v>1.5665807991271019E-44</c:v>
                </c:pt>
                <c:pt idx="138">
                  <c:v>2.0986125183914653E-45</c:v>
                </c:pt>
                <c:pt idx="139">
                  <c:v>2.7545367204976587E-46</c:v>
                </c:pt>
                <c:pt idx="140">
                  <c:v>3.5424336183647828E-47</c:v>
                </c:pt>
                <c:pt idx="141">
                  <c:v>4.4636663295993506E-48</c:v>
                </c:pt>
                <c:pt idx="142">
                  <c:v>5.510849765193481E-49</c:v>
                </c:pt>
                <c:pt idx="143">
                  <c:v>6.6662603042579832E-50</c:v>
                </c:pt>
                <c:pt idx="144">
                  <c:v>7.9010136426348805E-51</c:v>
                </c:pt>
                <c:pt idx="145">
                  <c:v>9.175298513480732E-52</c:v>
                </c:pt>
                <c:pt idx="146">
                  <c:v>1.043985438102492E-52</c:v>
                </c:pt>
                <c:pt idx="147">
                  <c:v>1.163872821149551E-53</c:v>
                </c:pt>
                <c:pt idx="148">
                  <c:v>1.2713158441752785E-54</c:v>
                </c:pt>
                <c:pt idx="149">
                  <c:v>1.3606243527560368E-55</c:v>
                </c:pt>
                <c:pt idx="150">
                  <c:v>1.4267893774929964E-56</c:v>
                </c:pt>
                <c:pt idx="151">
                  <c:v>1.4659472468455765E-57</c:v>
                </c:pt>
                <c:pt idx="152">
                  <c:v>1.4757529646505432E-58</c:v>
                </c:pt>
                <c:pt idx="153">
                  <c:v>1.4556126924123505E-59</c:v>
                </c:pt>
                <c:pt idx="154">
                  <c:v>1.4067432844936793E-60</c:v>
                </c:pt>
                <c:pt idx="155">
                  <c:v>1.3320505760397842E-61</c:v>
                </c:pt>
                <c:pt idx="156">
                  <c:v>1.2358433530425285E-62</c:v>
                </c:pt>
                <c:pt idx="157">
                  <c:v>1.1234221561238784E-63</c:v>
                </c:pt>
                <c:pt idx="158">
                  <c:v>1.0005974477597975E-64</c:v>
                </c:pt>
                <c:pt idx="159">
                  <c:v>8.7319782263945163E-66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8.622668350293299E-45</c:v>
                </c:pt>
                <c:pt idx="1">
                  <c:v>1.7187054171086516E-43</c:v>
                </c:pt>
                <c:pt idx="2">
                  <c:v>3.272043853776272E-42</c:v>
                </c:pt>
                <c:pt idx="3">
                  <c:v>5.9496948497236862E-41</c:v>
                </c:pt>
                <c:pt idx="4">
                  <c:v>1.0333041528307743E-39</c:v>
                </c:pt>
                <c:pt idx="5">
                  <c:v>1.7140345193586755E-38</c:v>
                </c:pt>
                <c:pt idx="6">
                  <c:v>2.7156191320759778E-37</c:v>
                </c:pt>
                <c:pt idx="7">
                  <c:v>4.1093777185597507E-36</c:v>
                </c:pt>
                <c:pt idx="8">
                  <c:v>5.9393807952767352E-35</c:v>
                </c:pt>
                <c:pt idx="9">
                  <c:v>8.1990622807698719E-34</c:v>
                </c:pt>
                <c:pt idx="10">
                  <c:v>1.081048321493826E-32</c:v>
                </c:pt>
                <c:pt idx="11">
                  <c:v>1.3613943211668883E-31</c:v>
                </c:pt>
                <c:pt idx="12">
                  <c:v>1.637497588197328E-30</c:v>
                </c:pt>
                <c:pt idx="13">
                  <c:v>1.8812014714733849E-29</c:v>
                </c:pt>
                <c:pt idx="14">
                  <c:v>2.064181383909096E-28</c:v>
                </c:pt>
                <c:pt idx="15">
                  <c:v>2.1633077724797571E-27</c:v>
                </c:pt>
                <c:pt idx="16">
                  <c:v>2.165442572542111E-26</c:v>
                </c:pt>
                <c:pt idx="17">
                  <c:v>2.0702983561382817E-25</c:v>
                </c:pt>
                <c:pt idx="18">
                  <c:v>1.8905018655951624E-24</c:v>
                </c:pt>
                <c:pt idx="19">
                  <c:v>1.6488425628657198E-23</c:v>
                </c:pt>
                <c:pt idx="20">
                  <c:v>1.3735332450738949E-22</c:v>
                </c:pt>
                <c:pt idx="21">
                  <c:v>1.0928412210941719E-21</c:v>
                </c:pt>
                <c:pt idx="22">
                  <c:v>8.3048705357602653E-21</c:v>
                </c:pt>
                <c:pt idx="23">
                  <c:v>6.0279073962721405E-20</c:v>
                </c:pt>
                <c:pt idx="24">
                  <c:v>4.178863481480615E-19</c:v>
                </c:pt>
                <c:pt idx="25">
                  <c:v>2.7669907135047942E-18</c:v>
                </c:pt>
                <c:pt idx="26">
                  <c:v>1.7499076353577857E-17</c:v>
                </c:pt>
                <c:pt idx="27">
                  <c:v>1.057013312597105E-16</c:v>
                </c:pt>
                <c:pt idx="28">
                  <c:v>6.0982285167707006E-16</c:v>
                </c:pt>
                <c:pt idx="29">
                  <c:v>3.3603525093979479E-15</c:v>
                </c:pt>
                <c:pt idx="30">
                  <c:v>1.7685766573649645E-14</c:v>
                </c:pt>
                <c:pt idx="31">
                  <c:v>8.890390666699912E-14</c:v>
                </c:pt>
                <c:pt idx="32">
                  <c:v>4.2685041559378295E-13</c:v>
                </c:pt>
                <c:pt idx="33">
                  <c:v>1.9574400875067336E-12</c:v>
                </c:pt>
                <c:pt idx="34">
                  <c:v>8.5735197830869275E-12</c:v>
                </c:pt>
                <c:pt idx="35">
                  <c:v>3.5866395803458056E-11</c:v>
                </c:pt>
                <c:pt idx="36">
                  <c:v>1.4330925086978986E-10</c:v>
                </c:pt>
                <c:pt idx="37">
                  <c:v>5.4691347176138752E-10</c:v>
                </c:pt>
                <c:pt idx="38">
                  <c:v>1.9935214962628179E-9</c:v>
                </c:pt>
                <c:pt idx="39">
                  <c:v>6.9403461482872671E-9</c:v>
                </c:pt>
                <c:pt idx="40">
                  <c:v>2.3078057234021636E-8</c:v>
                </c:pt>
                <c:pt idx="41">
                  <c:v>7.3295154942170694E-8</c:v>
                </c:pt>
                <c:pt idx="42">
                  <c:v>2.2233569630368211E-7</c:v>
                </c:pt>
                <c:pt idx="43">
                  <c:v>6.4417079170045087E-7</c:v>
                </c:pt>
                <c:pt idx="44">
                  <c:v>1.7825871414541301E-6</c:v>
                </c:pt>
                <c:pt idx="45">
                  <c:v>4.7114915483690446E-6</c:v>
                </c:pt>
                <c:pt idx="46">
                  <c:v>1.1893891428634899E-5</c:v>
                </c:pt>
                <c:pt idx="47">
                  <c:v>2.8677905521047119E-5</c:v>
                </c:pt>
                <c:pt idx="48">
                  <c:v>6.6043304607381722E-5</c:v>
                </c:pt>
                <c:pt idx="49">
                  <c:v>1.4526736824271776E-4</c:v>
                </c:pt>
                <c:pt idx="50">
                  <c:v>3.0518645026604053E-4</c:v>
                </c:pt>
                <c:pt idx="51">
                  <c:v>6.1237906229467183E-4</c:v>
                </c:pt>
                <c:pt idx="52">
                  <c:v>1.1736357376748682E-3</c:v>
                </c:pt>
                <c:pt idx="53">
                  <c:v>2.1483459821546825E-3</c:v>
                </c:pt>
                <c:pt idx="54">
                  <c:v>3.7560643914789919E-3</c:v>
                </c:pt>
                <c:pt idx="55">
                  <c:v>6.2721977205344847E-3</c:v>
                </c:pt>
                <c:pt idx="56">
                  <c:v>1.0003785201916629E-2</c:v>
                </c:pt>
                <c:pt idx="57">
                  <c:v>1.5239365399091515E-2</c:v>
                </c:pt>
                <c:pt idx="58">
                  <c:v>2.2173145819907817E-2</c:v>
                </c:pt>
                <c:pt idx="59">
                  <c:v>3.0813827731900438E-2</c:v>
                </c:pt>
                <c:pt idx="60">
                  <c:v>4.0899866822552096E-2</c:v>
                </c:pt>
                <c:pt idx="61">
                  <c:v>5.1850869539816546E-2</c:v>
                </c:pt>
                <c:pt idx="62">
                  <c:v>6.2783872642764083E-2</c:v>
                </c:pt>
                <c:pt idx="63">
                  <c:v>7.2610271947883123E-2</c:v>
                </c:pt>
                <c:pt idx="64">
                  <c:v>8.0205829128079248E-2</c:v>
                </c:pt>
                <c:pt idx="65">
                  <c:v>8.4619744270770236E-2</c:v>
                </c:pt>
                <c:pt idx="66">
                  <c:v>8.5269828749718835E-2</c:v>
                </c:pt>
                <c:pt idx="67">
                  <c:v>8.2068591416616848E-2</c:v>
                </c:pt>
                <c:pt idx="68">
                  <c:v>7.5442570020921251E-2</c:v>
                </c:pt>
                <c:pt idx="69">
                  <c:v>6.6239016604085571E-2</c:v>
                </c:pt>
                <c:pt idx="70">
                  <c:v>5.554809687655126E-2</c:v>
                </c:pt>
                <c:pt idx="71">
                  <c:v>4.4492048167542875E-2</c:v>
                </c:pt>
                <c:pt idx="72">
                  <c:v>3.4037175946962074E-2</c:v>
                </c:pt>
                <c:pt idx="73">
                  <c:v>2.487038721558351E-2</c:v>
                </c:pt>
                <c:pt idx="74">
                  <c:v>1.7356792871294602E-2</c:v>
                </c:pt>
                <c:pt idx="75">
                  <c:v>1.156949282425454E-2</c:v>
                </c:pt>
                <c:pt idx="76">
                  <c:v>7.3657515826166817E-3</c:v>
                </c:pt>
                <c:pt idx="77">
                  <c:v>4.4789655376693011E-3</c:v>
                </c:pt>
                <c:pt idx="78">
                  <c:v>2.6013349772777876E-3</c:v>
                </c:pt>
                <c:pt idx="79">
                  <c:v>1.4430213161207585E-3</c:v>
                </c:pt>
                <c:pt idx="80">
                  <c:v>7.6455215883567155E-4</c:v>
                </c:pt>
                <c:pt idx="81">
                  <c:v>3.8690059521999609E-4</c:v>
                </c:pt>
                <c:pt idx="82">
                  <c:v>1.8700343465266172E-4</c:v>
                </c:pt>
                <c:pt idx="83">
                  <c:v>8.6329191772960393E-5</c:v>
                </c:pt>
                <c:pt idx="84">
                  <c:v>3.8064810602749522E-5</c:v>
                </c:pt>
                <c:pt idx="85">
                  <c:v>1.6030518805395323E-5</c:v>
                </c:pt>
                <c:pt idx="86">
                  <c:v>6.448064737165642E-6</c:v>
                </c:pt>
                <c:pt idx="87">
                  <c:v>2.4772458333156751E-6</c:v>
                </c:pt>
                <c:pt idx="88">
                  <c:v>9.0900595976187174E-7</c:v>
                </c:pt>
                <c:pt idx="89">
                  <c:v>3.1858275315734666E-7</c:v>
                </c:pt>
                <c:pt idx="90">
                  <c:v>1.0664382117396654E-7</c:v>
                </c:pt>
                <c:pt idx="91">
                  <c:v>3.4096283335094523E-8</c:v>
                </c:pt>
                <c:pt idx="92">
                  <c:v>1.0412051105504578E-8</c:v>
                </c:pt>
                <c:pt idx="93">
                  <c:v>3.0368507419243256E-9</c:v>
                </c:pt>
                <c:pt idx="94">
                  <c:v>8.4599639028720489E-10</c:v>
                </c:pt>
                <c:pt idx="95">
                  <c:v>2.2509791852066186E-10</c:v>
                </c:pt>
                <c:pt idx="96">
                  <c:v>5.7204784602060503E-11</c:v>
                </c:pt>
                <c:pt idx="97">
                  <c:v>1.3885167932972237E-11</c:v>
                </c:pt>
                <c:pt idx="98">
                  <c:v>3.2190507609782221E-12</c:v>
                </c:pt>
                <c:pt idx="99">
                  <c:v>7.1279134877723299E-13</c:v>
                </c:pt>
                <c:pt idx="100">
                  <c:v>1.5074916710063302E-13</c:v>
                </c:pt>
                <c:pt idx="101">
                  <c:v>3.0451264324878611E-14</c:v>
                </c:pt>
                <c:pt idx="102">
                  <c:v>5.8750780871465769E-15</c:v>
                </c:pt>
                <c:pt idx="103">
                  <c:v>1.0826295179007471E-15</c:v>
                </c:pt>
                <c:pt idx="104">
                  <c:v>1.9054782287615968E-16</c:v>
                </c:pt>
                <c:pt idx="105">
                  <c:v>3.203214521236789E-17</c:v>
                </c:pt>
                <c:pt idx="106">
                  <c:v>5.1431117947595117E-18</c:v>
                </c:pt>
                <c:pt idx="107">
                  <c:v>7.8872173876509996E-19</c:v>
                </c:pt>
                <c:pt idx="108">
                  <c:v>1.1552595409042879E-19</c:v>
                </c:pt>
                <c:pt idx="109">
                  <c:v>1.6161930066412651E-20</c:v>
                </c:pt>
                <c:pt idx="110">
                  <c:v>2.1595575844928285E-21</c:v>
                </c:pt>
                <c:pt idx="111">
                  <c:v>2.7560954947889889E-22</c:v>
                </c:pt>
                <c:pt idx="112">
                  <c:v>3.3595541058910147E-23</c:v>
                </c:pt>
                <c:pt idx="113">
                  <c:v>3.9113522081656732E-24</c:v>
                </c:pt>
                <c:pt idx="114">
                  <c:v>4.3494076745835822E-25</c:v>
                </c:pt>
                <c:pt idx="115">
                  <c:v>4.6194600376014282E-26</c:v>
                </c:pt>
                <c:pt idx="116">
                  <c:v>4.6860856143356871E-27</c:v>
                </c:pt>
                <c:pt idx="117">
                  <c:v>4.5403269718056611E-28</c:v>
                </c:pt>
                <c:pt idx="118">
                  <c:v>4.2016700695448952E-29</c:v>
                </c:pt>
                <c:pt idx="119">
                  <c:v>3.7137671534618375E-30</c:v>
                </c:pt>
                <c:pt idx="120">
                  <c:v>3.1352003645313124E-31</c:v>
                </c:pt>
                <c:pt idx="121">
                  <c:v>2.5279811867599514E-32</c:v>
                </c:pt>
                <c:pt idx="122">
                  <c:v>1.9468849176147619E-33</c:v>
                </c:pt>
                <c:pt idx="123">
                  <c:v>1.4320712638286612E-34</c:v>
                </c:pt>
                <c:pt idx="124">
                  <c:v>1.0061132909946457E-35</c:v>
                </c:pt>
                <c:pt idx="125">
                  <c:v>6.751294433214511E-37</c:v>
                </c:pt>
                <c:pt idx="126">
                  <c:v>4.3269822876452434E-38</c:v>
                </c:pt>
                <c:pt idx="127">
                  <c:v>2.6487507502322207E-39</c:v>
                </c:pt>
                <c:pt idx="128">
                  <c:v>1.5486560534869705E-40</c:v>
                </c:pt>
                <c:pt idx="129">
                  <c:v>8.6482206700892879E-42</c:v>
                </c:pt>
                <c:pt idx="130">
                  <c:v>4.6127132479630406E-43</c:v>
                </c:pt>
                <c:pt idx="131">
                  <c:v>2.3498711986905859E-44</c:v>
                </c:pt>
                <c:pt idx="132">
                  <c:v>1.1433773003726136E-45</c:v>
                </c:pt>
                <c:pt idx="133">
                  <c:v>5.3136504275471729E-47</c:v>
                </c:pt>
                <c:pt idx="134">
                  <c:v>2.3586000326132822E-48</c:v>
                </c:pt>
                <c:pt idx="135">
                  <c:v>9.9993904563869743E-50</c:v>
                </c:pt>
                <c:pt idx="136">
                  <c:v>4.0490268840633733E-51</c:v>
                </c:pt>
                <c:pt idx="137">
                  <c:v>1.565978157153738E-52</c:v>
                </c:pt>
                <c:pt idx="138">
                  <c:v>5.7846707669753798E-54</c:v>
                </c:pt>
                <c:pt idx="139">
                  <c:v>2.0409365291339971E-55</c:v>
                </c:pt>
                <c:pt idx="140">
                  <c:v>6.8776212867528196E-57</c:v>
                </c:pt>
                <c:pt idx="141">
                  <c:v>2.213629446975815E-58</c:v>
                </c:pt>
                <c:pt idx="142">
                  <c:v>6.8050214010623102E-60</c:v>
                </c:pt>
                <c:pt idx="143">
                  <c:v>1.9980758640596765E-61</c:v>
                </c:pt>
                <c:pt idx="144">
                  <c:v>5.6034094545972507E-63</c:v>
                </c:pt>
                <c:pt idx="145">
                  <c:v>1.5008961716396961E-64</c:v>
                </c:pt>
                <c:pt idx="146">
                  <c:v>3.8397844680966428E-66</c:v>
                </c:pt>
                <c:pt idx="147">
                  <c:v>9.3825513881688025E-68</c:v>
                </c:pt>
                <c:pt idx="148">
                  <c:v>2.1897420703681961E-69</c:v>
                </c:pt>
                <c:pt idx="149">
                  <c:v>4.8811581533871138E-71</c:v>
                </c:pt>
                <c:pt idx="150">
                  <c:v>1.0392276731449692E-72</c:v>
                </c:pt>
                <c:pt idx="151">
                  <c:v>2.1132770311611921E-74</c:v>
                </c:pt>
                <c:pt idx="152">
                  <c:v>4.1044981964398612E-76</c:v>
                </c:pt>
                <c:pt idx="153">
                  <c:v>7.6141532215982499E-78</c:v>
                </c:pt>
                <c:pt idx="154">
                  <c:v>1.3490904290460877E-79</c:v>
                </c:pt>
                <c:pt idx="155">
                  <c:v>2.2830657397028956E-81</c:v>
                </c:pt>
                <c:pt idx="156">
                  <c:v>3.690232072811362E-83</c:v>
                </c:pt>
                <c:pt idx="157">
                  <c:v>5.6970082411635218E-85</c:v>
                </c:pt>
                <c:pt idx="158">
                  <c:v>8.400360472916134E-87</c:v>
                </c:pt>
                <c:pt idx="159">
                  <c:v>1.1830603633199492E-88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5.8330254511925367E-18</c:v>
                </c:pt>
                <c:pt idx="1">
                  <c:v>1.0677381737456114E-17</c:v>
                </c:pt>
                <c:pt idx="2">
                  <c:v>1.9445534280459079E-17</c:v>
                </c:pt>
                <c:pt idx="3">
                  <c:v>3.5233777086569166E-17</c:v>
                </c:pt>
                <c:pt idx="4">
                  <c:v>6.35159409587208E-17</c:v>
                </c:pt>
                <c:pt idx="5">
                  <c:v>1.1391750961292352E-16</c:v>
                </c:pt>
                <c:pt idx="6">
                  <c:v>2.0327428389235381E-16</c:v>
                </c:pt>
                <c:pt idx="7">
                  <c:v>3.6087650596692086E-16</c:v>
                </c:pt>
                <c:pt idx="8">
                  <c:v>6.3741017305533461E-16</c:v>
                </c:pt>
                <c:pt idx="9">
                  <c:v>1.1201175031326337E-15</c:v>
                </c:pt>
                <c:pt idx="10">
                  <c:v>1.9583593623822202E-15</c:v>
                </c:pt>
                <c:pt idx="11">
                  <c:v>3.4064765635065529E-15</c:v>
                </c:pt>
                <c:pt idx="12">
                  <c:v>5.8952555245497556E-15</c:v>
                </c:pt>
                <c:pt idx="13">
                  <c:v>1.0150421441626348E-14</c:v>
                </c:pt>
                <c:pt idx="14">
                  <c:v>1.7388003807350068E-14</c:v>
                </c:pt>
                <c:pt idx="15">
                  <c:v>2.9634635555665847E-14</c:v>
                </c:pt>
                <c:pt idx="16">
                  <c:v>5.0249722366878387E-14</c:v>
                </c:pt>
                <c:pt idx="17">
                  <c:v>8.4771907256584916E-14</c:v>
                </c:pt>
                <c:pt idx="18">
                  <c:v>1.4228347186459129E-13</c:v>
                </c:pt>
                <c:pt idx="19">
                  <c:v>2.375971162590793E-13</c:v>
                </c:pt>
                <c:pt idx="20">
                  <c:v>3.9474086501706384E-13</c:v>
                </c:pt>
                <c:pt idx="21">
                  <c:v>6.5248002916889959E-13</c:v>
                </c:pt>
                <c:pt idx="22">
                  <c:v>1.0730169203260855E-12</c:v>
                </c:pt>
                <c:pt idx="23">
                  <c:v>1.7556184209824914E-12</c:v>
                </c:pt>
                <c:pt idx="24">
                  <c:v>2.8578399276955916E-12</c:v>
                </c:pt>
                <c:pt idx="25">
                  <c:v>4.6283893109907951E-12</c:v>
                </c:pt>
                <c:pt idx="26">
                  <c:v>7.4577200404957722E-12</c:v>
                </c:pt>
                <c:pt idx="27">
                  <c:v>1.1955465267819226E-11</c:v>
                </c:pt>
                <c:pt idx="28">
                  <c:v>1.9068261534020371E-11</c:v>
                </c:pt>
                <c:pt idx="29">
                  <c:v>3.0257979868255569E-11</c:v>
                </c:pt>
                <c:pt idx="30">
                  <c:v>4.7769750289929284E-11</c:v>
                </c:pt>
                <c:pt idx="31">
                  <c:v>7.5032639506888088E-11</c:v>
                </c:pt>
                <c:pt idx="32">
                  <c:v>1.1725508599255709E-10</c:v>
                </c:pt>
                <c:pt idx="33">
                  <c:v>1.823044905871266E-10</c:v>
                </c:pt>
                <c:pt idx="34">
                  <c:v>2.8199879676240463E-10</c:v>
                </c:pt>
                <c:pt idx="35">
                  <c:v>4.3399163213023476E-10</c:v>
                </c:pt>
                <c:pt idx="36">
                  <c:v>6.6450716542092998E-10</c:v>
                </c:pt>
                <c:pt idx="37">
                  <c:v>1.0122835806414525E-9</c:v>
                </c:pt>
                <c:pt idx="38">
                  <c:v>1.5342245529567735E-9</c:v>
                </c:pt>
                <c:pt idx="39">
                  <c:v>2.3134487160957222E-9</c:v>
                </c:pt>
                <c:pt idx="40">
                  <c:v>3.4706837018348787E-9</c:v>
                </c:pt>
                <c:pt idx="41">
                  <c:v>5.1802939971178407E-9</c:v>
                </c:pt>
                <c:pt idx="42">
                  <c:v>7.6926857446737672E-9</c:v>
                </c:pt>
                <c:pt idx="43">
                  <c:v>1.1365427778364942E-8</c:v>
                </c:pt>
                <c:pt idx="44">
                  <c:v>1.6706204514005529E-8</c:v>
                </c:pt>
                <c:pt idx="45">
                  <c:v>2.4431718314056556E-8</c:v>
                </c:pt>
                <c:pt idx="46">
                  <c:v>3.554794039132256E-8</c:v>
                </c:pt>
                <c:pt idx="47">
                  <c:v>5.145873262551012E-8</c:v>
                </c:pt>
                <c:pt idx="48">
                  <c:v>7.4111898767893371E-8</c:v>
                </c:pt>
                <c:pt idx="49">
                  <c:v>1.0619425105244984E-7</c:v>
                </c:pt>
                <c:pt idx="50">
                  <c:v>1.5139038184199936E-7</c:v>
                </c:pt>
                <c:pt idx="51">
                  <c:v>2.1472359723348173E-7</c:v>
                </c:pt>
                <c:pt idx="52">
                  <c:v>3.0300198658729332E-7</c:v>
                </c:pt>
                <c:pt idx="53">
                  <c:v>4.2539794676980779E-7</c:v>
                </c:pt>
                <c:pt idx="54">
                  <c:v>5.9419571381803612E-7</c:v>
                </c:pt>
                <c:pt idx="55">
                  <c:v>8.2574861110523096E-7</c:v>
                </c:pt>
                <c:pt idx="56">
                  <c:v>1.1416957933503912E-6</c:v>
                </c:pt>
                <c:pt idx="57">
                  <c:v>1.5704971827896617E-6</c:v>
                </c:pt>
                <c:pt idx="58">
                  <c:v>2.1493549123885629E-6</c:v>
                </c:pt>
                <c:pt idx="59">
                  <c:v>2.9265996666029163E-6</c:v>
                </c:pt>
                <c:pt idx="60">
                  <c:v>3.9646304762115915E-6</c:v>
                </c:pt>
                <c:pt idx="61">
                  <c:v>5.3435062684651465E-6</c:v>
                </c:pt>
                <c:pt idx="62">
                  <c:v>7.165296119388644E-6</c:v>
                </c:pt>
                <c:pt idx="63">
                  <c:v>9.5593018403489539E-6</c:v>
                </c:pt>
                <c:pt idx="64">
                  <c:v>1.2688270200916598E-5</c:v>
                </c:pt>
                <c:pt idx="65">
                  <c:v>1.6755711495254058E-5</c:v>
                </c:pt>
                <c:pt idx="66">
                  <c:v>2.2014434869127046E-5</c:v>
                </c:pt>
                <c:pt idx="67">
                  <c:v>2.8776397257653673E-5</c:v>
                </c:pt>
                <c:pt idx="68">
                  <c:v>3.7423940258988789E-5</c:v>
                </c:pt>
                <c:pt idx="69">
                  <c:v>4.8422456080905483E-5</c:v>
                </c:pt>
                <c:pt idx="70">
                  <c:v>6.2334478217554291E-5</c:v>
                </c:pt>
                <c:pt idx="71">
                  <c:v>7.9835133320131706E-5</c:v>
                </c:pt>
                <c:pt idx="72">
                  <c:v>1.0172881675534603E-4</c:v>
                </c:pt>
                <c:pt idx="73">
                  <c:v>1.2896686507333284E-4</c:v>
                </c:pt>
                <c:pt idx="74">
                  <c:v>1.6266589423423464E-4</c:v>
                </c:pt>
                <c:pt idx="75">
                  <c:v>2.0412635409822251E-4</c:v>
                </c:pt>
                <c:pt idx="76">
                  <c:v>2.5485071961189193E-4</c:v>
                </c:pt>
                <c:pt idx="77">
                  <c:v>3.1656060085271482E-4</c:v>
                </c:pt>
                <c:pt idx="78">
                  <c:v>3.91211912558287E-4</c:v>
                </c:pt>
                <c:pt idx="79">
                  <c:v>4.8100710537358874E-4</c:v>
                </c:pt>
                <c:pt idx="80">
                  <c:v>5.8840333364891539E-4</c:v>
                </c:pt>
                <c:pt idx="81">
                  <c:v>7.1611532738488973E-4</c:v>
                </c:pt>
                <c:pt idx="82">
                  <c:v>8.6711165909259967E-4</c:v>
                </c:pt>
                <c:pt idx="83">
                  <c:v>1.0446030608522862E-3</c:v>
                </c:pt>
                <c:pt idx="84">
                  <c:v>1.2520214638263244E-3</c:v>
                </c:pt>
                <c:pt idx="85">
                  <c:v>1.4929885125564417E-3</c:v>
                </c:pt>
                <c:pt idx="86">
                  <c:v>1.7712724589718397E-3</c:v>
                </c:pt>
                <c:pt idx="87">
                  <c:v>2.0907325735114836E-3</c:v>
                </c:pt>
                <c:pt idx="88">
                  <c:v>2.4552505275389036E-3</c:v>
                </c:pt>
                <c:pt idx="89">
                  <c:v>2.8686486029216515E-3</c:v>
                </c:pt>
                <c:pt idx="90">
                  <c:v>3.3345950673055276E-3</c:v>
                </c:pt>
                <c:pt idx="91">
                  <c:v>3.8564976080848615E-3</c:v>
                </c:pt>
                <c:pt idx="92">
                  <c:v>4.4373863296112339E-3</c:v>
                </c:pt>
                <c:pt idx="93">
                  <c:v>5.0797884663638182E-3</c:v>
                </c:pt>
                <c:pt idx="94">
                  <c:v>5.7855976237648861E-3</c:v>
                </c:pt>
                <c:pt idx="95">
                  <c:v>6.5559409974362904E-3</c:v>
                </c:pt>
                <c:pt idx="96">
                  <c:v>7.3910486066359176E-3</c:v>
                </c:pt>
                <c:pt idx="97">
                  <c:v>8.2901290718611961E-3</c:v>
                </c:pt>
                <c:pt idx="98">
                  <c:v>9.2512568332779824E-3</c:v>
                </c:pt>
                <c:pt idx="99">
                  <c:v>1.0271275910633445E-2</c:v>
                </c:pt>
                <c:pt idx="100">
                  <c:v>1.1345725315654054E-2</c:v>
                </c:pt>
                <c:pt idx="101">
                  <c:v>1.246879102010001E-2</c:v>
                </c:pt>
                <c:pt idx="102">
                  <c:v>1.3633288940850665E-2</c:v>
                </c:pt>
                <c:pt idx="103">
                  <c:v>1.4830682722514324E-2</c:v>
                </c:pt>
                <c:pt idx="104">
                  <c:v>1.6051139185154824E-2</c:v>
                </c:pt>
                <c:pt idx="105">
                  <c:v>1.7283623179938812E-2</c:v>
                </c:pt>
                <c:pt idx="106">
                  <c:v>1.8516032292183786E-2</c:v>
                </c:pt>
                <c:pt idx="107">
                  <c:v>1.9735370395321482E-2</c:v>
                </c:pt>
                <c:pt idx="108">
                  <c:v>2.0927957547587996E-2</c:v>
                </c:pt>
                <c:pt idx="109">
                  <c:v>2.2079672201361887E-2</c:v>
                </c:pt>
                <c:pt idx="110">
                  <c:v>2.3176220234090411E-2</c:v>
                </c:pt>
                <c:pt idx="111">
                  <c:v>2.4203423982627682E-2</c:v>
                </c:pt>
                <c:pt idx="112">
                  <c:v>2.5147523340307107E-2</c:v>
                </c:pt>
                <c:pt idx="113">
                  <c:v>2.5995480122534546E-2</c:v>
                </c:pt>
                <c:pt idx="114">
                  <c:v>2.6735276376026396E-2</c:v>
                </c:pt>
                <c:pt idx="115">
                  <c:v>2.7356197138872298E-2</c:v>
                </c:pt>
                <c:pt idx="116">
                  <c:v>2.7849088376235672E-2</c:v>
                </c:pt>
                <c:pt idx="117">
                  <c:v>2.8206581423590071E-2</c:v>
                </c:pt>
                <c:pt idx="118">
                  <c:v>2.8423276249906291E-2</c:v>
                </c:pt>
                <c:pt idx="119">
                  <c:v>2.8495877171530907E-2</c:v>
                </c:pt>
                <c:pt idx="120">
                  <c:v>2.8423276249906291E-2</c:v>
                </c:pt>
                <c:pt idx="121">
                  <c:v>2.8206581423590071E-2</c:v>
                </c:pt>
                <c:pt idx="122">
                  <c:v>2.7849088376235672E-2</c:v>
                </c:pt>
                <c:pt idx="123">
                  <c:v>2.7356197138872298E-2</c:v>
                </c:pt>
                <c:pt idx="124">
                  <c:v>2.6735276376026396E-2</c:v>
                </c:pt>
                <c:pt idx="125">
                  <c:v>2.5995480122534546E-2</c:v>
                </c:pt>
                <c:pt idx="126">
                  <c:v>2.5147523340307107E-2</c:v>
                </c:pt>
                <c:pt idx="127">
                  <c:v>2.4203423982627682E-2</c:v>
                </c:pt>
                <c:pt idx="128">
                  <c:v>2.3176220234090411E-2</c:v>
                </c:pt>
                <c:pt idx="129">
                  <c:v>2.2079672201361887E-2</c:v>
                </c:pt>
                <c:pt idx="130">
                  <c:v>2.0927957547587996E-2</c:v>
                </c:pt>
                <c:pt idx="131">
                  <c:v>1.9735370395321482E-2</c:v>
                </c:pt>
                <c:pt idx="132">
                  <c:v>1.8516032292183786E-2</c:v>
                </c:pt>
                <c:pt idx="133">
                  <c:v>1.7283623179938812E-2</c:v>
                </c:pt>
                <c:pt idx="134">
                  <c:v>1.6051139185154824E-2</c:v>
                </c:pt>
                <c:pt idx="135">
                  <c:v>1.4830682722514324E-2</c:v>
                </c:pt>
                <c:pt idx="136">
                  <c:v>1.3633288940850665E-2</c:v>
                </c:pt>
                <c:pt idx="137">
                  <c:v>1.246879102010001E-2</c:v>
                </c:pt>
                <c:pt idx="138">
                  <c:v>1.1345725315654054E-2</c:v>
                </c:pt>
                <c:pt idx="139">
                  <c:v>1.0271275910633445E-2</c:v>
                </c:pt>
                <c:pt idx="140">
                  <c:v>9.2512568332779824E-3</c:v>
                </c:pt>
                <c:pt idx="141">
                  <c:v>8.2901290718611961E-3</c:v>
                </c:pt>
                <c:pt idx="142">
                  <c:v>7.3910486066359176E-3</c:v>
                </c:pt>
                <c:pt idx="143">
                  <c:v>6.5559409974362904E-3</c:v>
                </c:pt>
                <c:pt idx="144">
                  <c:v>5.7855976237648861E-3</c:v>
                </c:pt>
                <c:pt idx="145">
                  <c:v>5.0797884663638182E-3</c:v>
                </c:pt>
                <c:pt idx="146">
                  <c:v>4.4373863296112339E-3</c:v>
                </c:pt>
                <c:pt idx="147">
                  <c:v>3.8564976080848615E-3</c:v>
                </c:pt>
                <c:pt idx="148">
                  <c:v>3.3345950673055276E-3</c:v>
                </c:pt>
                <c:pt idx="149">
                  <c:v>2.8686486029216515E-3</c:v>
                </c:pt>
                <c:pt idx="150">
                  <c:v>2.4552505275389036E-3</c:v>
                </c:pt>
                <c:pt idx="151">
                  <c:v>2.0907325735114836E-3</c:v>
                </c:pt>
                <c:pt idx="152">
                  <c:v>1.7712724589718397E-3</c:v>
                </c:pt>
                <c:pt idx="153">
                  <c:v>1.4929885125564417E-3</c:v>
                </c:pt>
                <c:pt idx="154">
                  <c:v>1.2520214638263244E-3</c:v>
                </c:pt>
                <c:pt idx="155">
                  <c:v>1.0446030608522862E-3</c:v>
                </c:pt>
                <c:pt idx="156">
                  <c:v>8.6711165909259967E-4</c:v>
                </c:pt>
                <c:pt idx="157">
                  <c:v>7.1611532738488973E-4</c:v>
                </c:pt>
                <c:pt idx="158">
                  <c:v>5.8840333364891539E-4</c:v>
                </c:pt>
                <c:pt idx="159">
                  <c:v>4.8100710537358874E-4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0568"/>
        <c:axId val="620044096"/>
      </c:lineChart>
      <c:catAx>
        <c:axId val="620040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0044096"/>
        <c:crosses val="autoZero"/>
        <c:auto val="1"/>
        <c:lblAlgn val="ctr"/>
        <c:lblOffset val="100"/>
        <c:noMultiLvlLbl val="0"/>
      </c:catAx>
      <c:valAx>
        <c:axId val="62004409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4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3.4487786960910545E-187</c:v>
                </c:pt>
                <c:pt idx="1">
                  <c:v>1.7647758949162302E-183</c:v>
                </c:pt>
                <c:pt idx="2">
                  <c:v>8.2844607259930012E-180</c:v>
                </c:pt>
                <c:pt idx="3">
                  <c:v>3.5677085412048086E-176</c:v>
                </c:pt>
                <c:pt idx="4">
                  <c:v>1.4094995355130043E-172</c:v>
                </c:pt>
                <c:pt idx="5">
                  <c:v>5.1084712131579635E-169</c:v>
                </c:pt>
                <c:pt idx="6">
                  <c:v>1.6985072621849163E-165</c:v>
                </c:pt>
                <c:pt idx="7">
                  <c:v>5.1807699744790135E-162</c:v>
                </c:pt>
                <c:pt idx="8">
                  <c:v>1.4496783612981008E-158</c:v>
                </c:pt>
                <c:pt idx="9">
                  <c:v>3.721340822503077E-155</c:v>
                </c:pt>
                <c:pt idx="10">
                  <c:v>8.7635018388036406E-152</c:v>
                </c:pt>
                <c:pt idx="11">
                  <c:v>1.8932430074736499E-148</c:v>
                </c:pt>
                <c:pt idx="12">
                  <c:v>3.7521957322948009E-145</c:v>
                </c:pt>
                <c:pt idx="13">
                  <c:v>6.822052435892969E-142</c:v>
                </c:pt>
                <c:pt idx="14">
                  <c:v>1.1378763356748561E-138</c:v>
                </c:pt>
                <c:pt idx="15">
                  <c:v>1.7411072431342502E-135</c:v>
                </c:pt>
                <c:pt idx="16">
                  <c:v>2.4440293852416031E-132</c:v>
                </c:pt>
                <c:pt idx="17">
                  <c:v>3.1472972958688683E-129</c:v>
                </c:pt>
                <c:pt idx="18">
                  <c:v>3.7180870910624292E-126</c:v>
                </c:pt>
                <c:pt idx="19">
                  <c:v>4.0295058659993992E-123</c:v>
                </c:pt>
                <c:pt idx="20">
                  <c:v>4.0062170110576994E-120</c:v>
                </c:pt>
                <c:pt idx="21">
                  <c:v>3.6539920103724137E-117</c:v>
                </c:pt>
                <c:pt idx="22">
                  <c:v>3.0573922505434124E-114</c:v>
                </c:pt>
                <c:pt idx="23">
                  <c:v>2.3468491325552295E-111</c:v>
                </c:pt>
                <c:pt idx="24">
                  <c:v>1.6526071505447893E-108</c:v>
                </c:pt>
                <c:pt idx="25">
                  <c:v>1.0675900748387692E-105</c:v>
                </c:pt>
                <c:pt idx="26">
                  <c:v>6.326883999938028E-103</c:v>
                </c:pt>
                <c:pt idx="27">
                  <c:v>3.4397403480545291E-100</c:v>
                </c:pt>
                <c:pt idx="28">
                  <c:v>1.7155836306876184E-97</c:v>
                </c:pt>
                <c:pt idx="29">
                  <c:v>7.8496188807414464E-95</c:v>
                </c:pt>
                <c:pt idx="30">
                  <c:v>3.2948503413967283E-92</c:v>
                </c:pt>
                <c:pt idx="31">
                  <c:v>1.2687418308172376E-89</c:v>
                </c:pt>
                <c:pt idx="32">
                  <c:v>4.4818907841143752E-87</c:v>
                </c:pt>
                <c:pt idx="33">
                  <c:v>1.4524450942958559E-84</c:v>
                </c:pt>
                <c:pt idx="34">
                  <c:v>4.3180595079608579E-82</c:v>
                </c:pt>
                <c:pt idx="35">
                  <c:v>1.177681808286433E-79</c:v>
                </c:pt>
                <c:pt idx="36">
                  <c:v>2.946576726622788E-77</c:v>
                </c:pt>
                <c:pt idx="37">
                  <c:v>6.7632896358472236E-75</c:v>
                </c:pt>
                <c:pt idx="38">
                  <c:v>1.4241268113466884E-72</c:v>
                </c:pt>
                <c:pt idx="39">
                  <c:v>2.7509948889330351E-70</c:v>
                </c:pt>
                <c:pt idx="40">
                  <c:v>4.8750755294214838E-68</c:v>
                </c:pt>
                <c:pt idx="41">
                  <c:v>7.9254395538271262E-66</c:v>
                </c:pt>
                <c:pt idx="42">
                  <c:v>1.1819954690801044E-63</c:v>
                </c:pt>
                <c:pt idx="43">
                  <c:v>1.6171812965258731E-61</c:v>
                </c:pt>
                <c:pt idx="44">
                  <c:v>2.0297944107344073E-59</c:v>
                </c:pt>
                <c:pt idx="45">
                  <c:v>2.3371997923766781E-57</c:v>
                </c:pt>
                <c:pt idx="46">
                  <c:v>2.4688236563144634E-55</c:v>
                </c:pt>
                <c:pt idx="47">
                  <c:v>2.3924052434739075E-53</c:v>
                </c:pt>
                <c:pt idx="48">
                  <c:v>2.1268157380869973E-51</c:v>
                </c:pt>
                <c:pt idx="49">
                  <c:v>1.7345044942266562E-49</c:v>
                </c:pt>
                <c:pt idx="50">
                  <c:v>1.297691434069981E-47</c:v>
                </c:pt>
                <c:pt idx="51">
                  <c:v>8.9067218672081956E-46</c:v>
                </c:pt>
                <c:pt idx="52">
                  <c:v>5.6080875868287999E-44</c:v>
                </c:pt>
                <c:pt idx="53">
                  <c:v>3.2393817359219209E-42</c:v>
                </c:pt>
                <c:pt idx="54">
                  <c:v>1.7165636633625279E-40</c:v>
                </c:pt>
                <c:pt idx="55">
                  <c:v>8.3446503725587392E-39</c:v>
                </c:pt>
                <c:pt idx="56">
                  <c:v>3.7214039958074514E-37</c:v>
                </c:pt>
                <c:pt idx="57">
                  <c:v>1.5224952221055275E-35</c:v>
                </c:pt>
                <c:pt idx="58">
                  <c:v>5.7142008510808261E-34</c:v>
                </c:pt>
                <c:pt idx="59">
                  <c:v>1.9674581762206601E-32</c:v>
                </c:pt>
                <c:pt idx="60">
                  <c:v>6.2144966865293447E-31</c:v>
                </c:pt>
                <c:pt idx="61">
                  <c:v>1.8007642365760162E-29</c:v>
                </c:pt>
                <c:pt idx="62">
                  <c:v>4.7869423519142698E-28</c:v>
                </c:pt>
                <c:pt idx="63">
                  <c:v>1.1673739081367661E-26</c:v>
                </c:pt>
                <c:pt idx="64">
                  <c:v>2.6116333832835403E-25</c:v>
                </c:pt>
                <c:pt idx="65">
                  <c:v>5.3600011741528843E-24</c:v>
                </c:pt>
                <c:pt idx="66">
                  <c:v>1.0091785304560469E-22</c:v>
                </c:pt>
                <c:pt idx="67">
                  <c:v>1.7430970375517726E-21</c:v>
                </c:pt>
                <c:pt idx="68">
                  <c:v>2.7620120646765572E-20</c:v>
                </c:pt>
                <c:pt idx="69">
                  <c:v>4.014948899110194E-19</c:v>
                </c:pt>
                <c:pt idx="70">
                  <c:v>5.3540807542680522E-18</c:v>
                </c:pt>
                <c:pt idx="71">
                  <c:v>6.5499842658968484E-17</c:v>
                </c:pt>
                <c:pt idx="72">
                  <c:v>7.3509935312363524E-16</c:v>
                </c:pt>
                <c:pt idx="73">
                  <c:v>7.5683684870374895E-15</c:v>
                </c:pt>
                <c:pt idx="74">
                  <c:v>7.1484015652437173E-14</c:v>
                </c:pt>
                <c:pt idx="75">
                  <c:v>6.193926650681915E-13</c:v>
                </c:pt>
                <c:pt idx="76">
                  <c:v>4.9234963381448213E-12</c:v>
                </c:pt>
                <c:pt idx="77">
                  <c:v>3.5903073218648706E-11</c:v>
                </c:pt>
                <c:pt idx="78">
                  <c:v>2.4018178858243345E-10</c:v>
                </c:pt>
                <c:pt idx="79">
                  <c:v>1.4740050409785416E-9</c:v>
                </c:pt>
                <c:pt idx="80">
                  <c:v>8.2986664125695851E-9</c:v>
                </c:pt>
                <c:pt idx="81">
                  <c:v>4.2861571493625942E-8</c:v>
                </c:pt>
                <c:pt idx="82">
                  <c:v>2.0308521979722606E-7</c:v>
                </c:pt>
                <c:pt idx="83">
                  <c:v>8.8275256640429807E-7</c:v>
                </c:pt>
                <c:pt idx="84">
                  <c:v>3.5200603124248112E-6</c:v>
                </c:pt>
                <c:pt idx="85">
                  <c:v>1.2876910136119517E-5</c:v>
                </c:pt>
                <c:pt idx="86">
                  <c:v>4.3213920579436379E-5</c:v>
                </c:pt>
                <c:pt idx="87">
                  <c:v>1.3304118922698345E-4</c:v>
                </c:pt>
                <c:pt idx="88">
                  <c:v>3.757500192391412E-4</c:v>
                </c:pt>
                <c:pt idx="89">
                  <c:v>9.7355916385912162E-4</c:v>
                </c:pt>
                <c:pt idx="90">
                  <c:v>2.3140680753897624E-3</c:v>
                </c:pt>
                <c:pt idx="91">
                  <c:v>5.0459199576068465E-3</c:v>
                </c:pt>
                <c:pt idx="92">
                  <c:v>1.0093807724326559E-2</c:v>
                </c:pt>
                <c:pt idx="93">
                  <c:v>1.8523376004943325E-2</c:v>
                </c:pt>
                <c:pt idx="94">
                  <c:v>3.1184278598347444E-2</c:v>
                </c:pt>
                <c:pt idx="95">
                  <c:v>4.8161688595331313E-2</c:v>
                </c:pt>
                <c:pt idx="96">
                  <c:v>6.8236721598940051E-2</c:v>
                </c:pt>
                <c:pt idx="97">
                  <c:v>8.8692121937026955E-2</c:v>
                </c:pt>
                <c:pt idx="98">
                  <c:v>0.10575535854169157</c:v>
                </c:pt>
                <c:pt idx="99">
                  <c:v>0.11568316521173212</c:v>
                </c:pt>
                <c:pt idx="100">
                  <c:v>0.11608828307138208</c:v>
                </c:pt>
                <c:pt idx="101">
                  <c:v>0.10687030717041988</c:v>
                </c:pt>
                <c:pt idx="102">
                  <c:v>9.0256018532879193E-2</c:v>
                </c:pt>
                <c:pt idx="103">
                  <c:v>6.9927134157043297E-2</c:v>
                </c:pt>
                <c:pt idx="104">
                  <c:v>4.9701069282786427E-2</c:v>
                </c:pt>
                <c:pt idx="105">
                  <c:v>3.2406802269049607E-2</c:v>
                </c:pt>
                <c:pt idx="106">
                  <c:v>1.9384610119743229E-2</c:v>
                </c:pt>
                <c:pt idx="107">
                  <c:v>1.0637226482002143E-2</c:v>
                </c:pt>
                <c:pt idx="108">
                  <c:v>5.3548854627903661E-3</c:v>
                </c:pt>
                <c:pt idx="109">
                  <c:v>2.4729902850188922E-3</c:v>
                </c:pt>
                <c:pt idx="110">
                  <c:v>1.047719625071117E-3</c:v>
                </c:pt>
                <c:pt idx="111">
                  <c:v>4.0720977233682477E-4</c:v>
                </c:pt>
                <c:pt idx="112">
                  <c:v>1.4519168621101805E-4</c:v>
                </c:pt>
                <c:pt idx="113">
                  <c:v>4.7491485107678897E-5</c:v>
                </c:pt>
                <c:pt idx="114">
                  <c:v>1.4250831220799804E-5</c:v>
                </c:pt>
                <c:pt idx="115">
                  <c:v>3.9229709019446075E-6</c:v>
                </c:pt>
                <c:pt idx="116">
                  <c:v>9.9069602720184667E-7</c:v>
                </c:pt>
                <c:pt idx="117">
                  <c:v>2.295177090777021E-7</c:v>
                </c:pt>
                <c:pt idx="118">
                  <c:v>4.8780070499021182E-8</c:v>
                </c:pt>
                <c:pt idx="119">
                  <c:v>9.5108447217268948E-9</c:v>
                </c:pt>
                <c:pt idx="120">
                  <c:v>1.7011640767155807E-9</c:v>
                </c:pt>
                <c:pt idx="121">
                  <c:v>2.791410832252399E-10</c:v>
                </c:pt>
                <c:pt idx="122">
                  <c:v>4.2019585120093688E-11</c:v>
                </c:pt>
                <c:pt idx="123">
                  <c:v>5.8027011617819694E-12</c:v>
                </c:pt>
                <c:pt idx="124">
                  <c:v>7.351214486123676E-13</c:v>
                </c:pt>
                <c:pt idx="125">
                  <c:v>8.5435512300376448E-14</c:v>
                </c:pt>
                <c:pt idx="126">
                  <c:v>9.1089476450051539E-15</c:v>
                </c:pt>
                <c:pt idx="127">
                  <c:v>8.909399396344705E-16</c:v>
                </c:pt>
                <c:pt idx="128">
                  <c:v>7.9942752041888475E-17</c:v>
                </c:pt>
                <c:pt idx="129">
                  <c:v>6.5805198848716951E-18</c:v>
                </c:pt>
                <c:pt idx="130">
                  <c:v>4.9692604662942005E-19</c:v>
                </c:pt>
                <c:pt idx="131">
                  <c:v>3.4424985083284734E-20</c:v>
                </c:pt>
                <c:pt idx="132">
                  <c:v>2.1877928804867532E-21</c:v>
                </c:pt>
                <c:pt idx="133">
                  <c:v>1.2755253463479857E-22</c:v>
                </c:pt>
                <c:pt idx="134">
                  <c:v>6.8221682467303415E-24</c:v>
                </c:pt>
                <c:pt idx="135">
                  <c:v>3.3473891388286462E-25</c:v>
                </c:pt>
                <c:pt idx="136">
                  <c:v>1.5067473071465136E-26</c:v>
                </c:pt>
                <c:pt idx="137">
                  <c:v>6.22192955395604E-28</c:v>
                </c:pt>
                <c:pt idx="138">
                  <c:v>2.357003349056133E-29</c:v>
                </c:pt>
                <c:pt idx="139">
                  <c:v>8.1911665020256765E-31</c:v>
                </c:pt>
                <c:pt idx="140">
                  <c:v>2.6114502257394884E-32</c:v>
                </c:pt>
                <c:pt idx="141">
                  <c:v>7.6377984813109699E-34</c:v>
                </c:pt>
                <c:pt idx="142">
                  <c:v>2.0492978429396916E-35</c:v>
                </c:pt>
                <c:pt idx="143">
                  <c:v>5.0442013564706127E-37</c:v>
                </c:pt>
                <c:pt idx="144">
                  <c:v>1.1390169594922896E-38</c:v>
                </c:pt>
                <c:pt idx="145">
                  <c:v>2.3594914662231183E-40</c:v>
                </c:pt>
                <c:pt idx="146">
                  <c:v>4.4839119477673582E-42</c:v>
                </c:pt>
                <c:pt idx="147">
                  <c:v>7.8171093044176311E-44</c:v>
                </c:pt>
                <c:pt idx="148">
                  <c:v>1.2502179729395995E-45</c:v>
                </c:pt>
                <c:pt idx="149">
                  <c:v>1.8343226792785613E-47</c:v>
                </c:pt>
                <c:pt idx="150">
                  <c:v>2.4689720734906555E-49</c:v>
                </c:pt>
                <c:pt idx="151">
                  <c:v>3.0486464615239129E-51</c:v>
                </c:pt>
                <c:pt idx="152">
                  <c:v>3.4534120074045459E-53</c:v>
                </c:pt>
                <c:pt idx="153">
                  <c:v>3.5887249142403283E-55</c:v>
                </c:pt>
                <c:pt idx="154">
                  <c:v>3.4212309254928487E-57</c:v>
                </c:pt>
                <c:pt idx="155">
                  <c:v>2.9920927566252172E-59</c:v>
                </c:pt>
                <c:pt idx="156">
                  <c:v>2.400590929543641E-61</c:v>
                </c:pt>
                <c:pt idx="157">
                  <c:v>1.7668989521396674E-63</c:v>
                </c:pt>
                <c:pt idx="158">
                  <c:v>1.1930419367903733E-65</c:v>
                </c:pt>
                <c:pt idx="159">
                  <c:v>7.3900972056669199E-68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1.2438138072095327E-153</c:v>
                </c:pt>
                <c:pt idx="1">
                  <c:v>4.3269546319664056E-151</c:v>
                </c:pt>
                <c:pt idx="2">
                  <c:v>1.4327244380884116E-148</c:v>
                </c:pt>
                <c:pt idx="3">
                  <c:v>4.5154013111867763E-146</c:v>
                </c:pt>
                <c:pt idx="4">
                  <c:v>1.354513692819871E-143</c:v>
                </c:pt>
                <c:pt idx="5">
                  <c:v>3.8674419485860089E-141</c:v>
                </c:pt>
                <c:pt idx="6">
                  <c:v>1.0510359385279806E-138</c:v>
                </c:pt>
                <c:pt idx="7">
                  <c:v>2.7187212891347941E-136</c:v>
                </c:pt>
                <c:pt idx="8">
                  <c:v>6.6936834228546036E-134</c:v>
                </c:pt>
                <c:pt idx="9">
                  <c:v>1.5686245514129794E-131</c:v>
                </c:pt>
                <c:pt idx="10">
                  <c:v>3.4988571090320341E-129</c:v>
                </c:pt>
                <c:pt idx="11">
                  <c:v>7.4282543150987947E-127</c:v>
                </c:pt>
                <c:pt idx="12">
                  <c:v>1.5010690835206683E-124</c:v>
                </c:pt>
                <c:pt idx="13">
                  <c:v>2.8871407423122163E-122</c:v>
                </c:pt>
                <c:pt idx="14">
                  <c:v>5.2855305759436797E-120</c:v>
                </c:pt>
                <c:pt idx="15">
                  <c:v>9.2100626096777584E-118</c:v>
                </c:pt>
                <c:pt idx="16">
                  <c:v>1.5275306546664824E-115</c:v>
                </c:pt>
                <c:pt idx="17">
                  <c:v>2.4114077110816973E-113</c:v>
                </c:pt>
                <c:pt idx="18">
                  <c:v>3.6233035134829063E-111</c:v>
                </c:pt>
                <c:pt idx="19">
                  <c:v>5.1819371806351125E-109</c:v>
                </c:pt>
                <c:pt idx="20">
                  <c:v>7.0539590062783603E-107</c:v>
                </c:pt>
                <c:pt idx="21">
                  <c:v>9.1395976641540895E-105</c:v>
                </c:pt>
                <c:pt idx="22">
                  <c:v>1.1271314902893326E-102</c:v>
                </c:pt>
                <c:pt idx="23">
                  <c:v>1.3230475345706726E-100</c:v>
                </c:pt>
                <c:pt idx="24">
                  <c:v>1.4781879959226674E-98</c:v>
                </c:pt>
                <c:pt idx="25">
                  <c:v>1.5719446622786752E-96</c:v>
                </c:pt>
                <c:pt idx="26">
                  <c:v>1.5911026332282912E-94</c:v>
                </c:pt>
                <c:pt idx="27">
                  <c:v>1.5328953067176211E-92</c:v>
                </c:pt>
                <c:pt idx="28">
                  <c:v>1.4056595693579547E-90</c:v>
                </c:pt>
                <c:pt idx="29">
                  <c:v>1.2268774138132808E-88</c:v>
                </c:pt>
                <c:pt idx="30">
                  <c:v>1.0192378620375596E-86</c:v>
                </c:pt>
                <c:pt idx="31">
                  <c:v>8.0594106323121363E-85</c:v>
                </c:pt>
                <c:pt idx="32">
                  <c:v>6.0657482078079204E-83</c:v>
                </c:pt>
                <c:pt idx="33">
                  <c:v>4.3452906606847789E-81</c:v>
                </c:pt>
                <c:pt idx="34">
                  <c:v>2.9628293940745409E-79</c:v>
                </c:pt>
                <c:pt idx="35">
                  <c:v>1.9228606677979496E-77</c:v>
                </c:pt>
                <c:pt idx="36">
                  <c:v>1.1877973344302783E-75</c:v>
                </c:pt>
                <c:pt idx="37">
                  <c:v>6.9837749443411148E-74</c:v>
                </c:pt>
                <c:pt idx="38">
                  <c:v>3.9083323168780085E-72</c:v>
                </c:pt>
                <c:pt idx="39">
                  <c:v>2.0818339700034953E-70</c:v>
                </c:pt>
                <c:pt idx="40">
                  <c:v>1.0554898389711502E-68</c:v>
                </c:pt>
                <c:pt idx="41">
                  <c:v>5.0934891067975169E-67</c:v>
                </c:pt>
                <c:pt idx="42">
                  <c:v>2.3395377947238391E-65</c:v>
                </c:pt>
                <c:pt idx="43">
                  <c:v>1.0228174016496684E-63</c:v>
                </c:pt>
                <c:pt idx="44">
                  <c:v>4.256175328346526E-62</c:v>
                </c:pt>
                <c:pt idx="45">
                  <c:v>1.6857542781344746E-60</c:v>
                </c:pt>
                <c:pt idx="46">
                  <c:v>6.3551000186120686E-59</c:v>
                </c:pt>
                <c:pt idx="47">
                  <c:v>2.2803623839820078E-57</c:v>
                </c:pt>
                <c:pt idx="48">
                  <c:v>7.7882288748212923E-56</c:v>
                </c:pt>
                <c:pt idx="49">
                  <c:v>2.5317854636849017E-54</c:v>
                </c:pt>
                <c:pt idx="50">
                  <c:v>7.8337274434634355E-53</c:v>
                </c:pt>
                <c:pt idx="51">
                  <c:v>2.3070838087208647E-51</c:v>
                </c:pt>
                <c:pt idx="52">
                  <c:v>6.4671307926297637E-50</c:v>
                </c:pt>
                <c:pt idx="53">
                  <c:v>1.7254932957929093E-48</c:v>
                </c:pt>
                <c:pt idx="54">
                  <c:v>4.3819585694591782E-47</c:v>
                </c:pt>
                <c:pt idx="55">
                  <c:v>1.0591966946812133E-45</c:v>
                </c:pt>
                <c:pt idx="56">
                  <c:v>2.4369034653088249E-44</c:v>
                </c:pt>
                <c:pt idx="57">
                  <c:v>5.3364616545971487E-43</c:v>
                </c:pt>
                <c:pt idx="58">
                  <c:v>1.1122996988810049E-41</c:v>
                </c:pt>
                <c:pt idx="59">
                  <c:v>2.2067015755514445E-40</c:v>
                </c:pt>
                <c:pt idx="60">
                  <c:v>4.1669544149191081E-39</c:v>
                </c:pt>
                <c:pt idx="61">
                  <c:v>7.4894039036240389E-38</c:v>
                </c:pt>
                <c:pt idx="62">
                  <c:v>1.281235946914382E-36</c:v>
                </c:pt>
                <c:pt idx="63">
                  <c:v>2.0862403268836363E-35</c:v>
                </c:pt>
                <c:pt idx="64">
                  <c:v>3.2333514733025665E-34</c:v>
                </c:pt>
                <c:pt idx="65">
                  <c:v>4.7697416348068008E-33</c:v>
                </c:pt>
                <c:pt idx="66">
                  <c:v>6.6971519535904126E-32</c:v>
                </c:pt>
                <c:pt idx="67">
                  <c:v>8.9503250858551779E-31</c:v>
                </c:pt>
                <c:pt idx="68">
                  <c:v>1.1385204227128592E-29</c:v>
                </c:pt>
                <c:pt idx="69">
                  <c:v>1.3784664486036198E-28</c:v>
                </c:pt>
                <c:pt idx="70">
                  <c:v>1.5885647944047307E-27</c:v>
                </c:pt>
                <c:pt idx="71">
                  <c:v>1.7424768864532997E-26</c:v>
                </c:pt>
                <c:pt idx="72">
                  <c:v>1.8192085035298146E-25</c:v>
                </c:pt>
                <c:pt idx="73">
                  <c:v>1.8078037697135872E-24</c:v>
                </c:pt>
                <c:pt idx="74">
                  <c:v>1.70991080593476E-23</c:v>
                </c:pt>
                <c:pt idx="75">
                  <c:v>1.5393911484254226E-22</c:v>
                </c:pt>
                <c:pt idx="76">
                  <c:v>1.3191004608500369E-21</c:v>
                </c:pt>
                <c:pt idx="77">
                  <c:v>1.0758707937209537E-20</c:v>
                </c:pt>
                <c:pt idx="78">
                  <c:v>8.3521007194926432E-20</c:v>
                </c:pt>
                <c:pt idx="79">
                  <c:v>6.1714140760249753E-19</c:v>
                </c:pt>
                <c:pt idx="80">
                  <c:v>4.3403725626492176E-18</c:v>
                </c:pt>
                <c:pt idx="81">
                  <c:v>2.9055121180826908E-17</c:v>
                </c:pt>
                <c:pt idx="82">
                  <c:v>1.851278390101775E-16</c:v>
                </c:pt>
                <c:pt idx="83">
                  <c:v>1.1227269074526429E-15</c:v>
                </c:pt>
                <c:pt idx="84">
                  <c:v>6.4808189573313116E-15</c:v>
                </c:pt>
                <c:pt idx="85">
                  <c:v>3.5607296986551285E-14</c:v>
                </c:pt>
                <c:pt idx="86">
                  <c:v>1.8620934955977076E-13</c:v>
                </c:pt>
                <c:pt idx="87">
                  <c:v>9.2686678306115903E-13</c:v>
                </c:pt>
                <c:pt idx="88">
                  <c:v>4.3912333116187565E-12</c:v>
                </c:pt>
                <c:pt idx="89">
                  <c:v>1.9802000416338116E-11</c:v>
                </c:pt>
                <c:pt idx="90">
                  <c:v>8.4993355868494329E-11</c:v>
                </c:pt>
                <c:pt idx="91">
                  <c:v>3.4722760759568421E-10</c:v>
                </c:pt>
                <c:pt idx="92">
                  <c:v>1.3501961888496192E-9</c:v>
                </c:pt>
                <c:pt idx="93">
                  <c:v>4.9972705944367242E-9</c:v>
                </c:pt>
                <c:pt idx="94">
                  <c:v>1.7604439974955947E-8</c:v>
                </c:pt>
                <c:pt idx="95">
                  <c:v>5.902893130048695E-8</c:v>
                </c:pt>
                <c:pt idx="96">
                  <c:v>1.8839136201309044E-7</c:v>
                </c:pt>
                <c:pt idx="97">
                  <c:v>5.7228242699696244E-7</c:v>
                </c:pt>
                <c:pt idx="98">
                  <c:v>1.654676860139998E-6</c:v>
                </c:pt>
                <c:pt idx="99">
                  <c:v>4.5537515881941159E-6</c:v>
                </c:pt>
                <c:pt idx="100">
                  <c:v>1.1928307789399006E-5</c:v>
                </c:pt>
                <c:pt idx="101">
                  <c:v>2.9740050169974528E-5</c:v>
                </c:pt>
                <c:pt idx="102">
                  <c:v>7.0576142245008561E-5</c:v>
                </c:pt>
                <c:pt idx="103">
                  <c:v>1.5941437969317927E-4</c:v>
                </c:pt>
                <c:pt idx="104">
                  <c:v>3.4272866584246785E-4</c:v>
                </c:pt>
                <c:pt idx="105">
                  <c:v>7.0133695920400984E-4</c:v>
                </c:pt>
                <c:pt idx="106">
                  <c:v>1.3660178696914245E-3</c:v>
                </c:pt>
                <c:pt idx="107">
                  <c:v>2.532441338621654E-3</c:v>
                </c:pt>
                <c:pt idx="108">
                  <c:v>4.4686440943527616E-3</c:v>
                </c:pt>
                <c:pt idx="109">
                  <c:v>7.5052557856156964E-3</c:v>
                </c:pt>
                <c:pt idx="110">
                  <c:v>1.1997992558486235E-2</c:v>
                </c:pt>
                <c:pt idx="111">
                  <c:v>1.8255975213867966E-2</c:v>
                </c:pt>
                <c:pt idx="112">
                  <c:v>2.6439597872017006E-2</c:v>
                </c:pt>
                <c:pt idx="113">
                  <c:v>3.6446683261331922E-2</c:v>
                </c:pt>
                <c:pt idx="114">
                  <c:v>4.7820546889562457E-2</c:v>
                </c:pt>
                <c:pt idx="115">
                  <c:v>5.9720635898071993E-2</c:v>
                </c:pt>
                <c:pt idx="116">
                  <c:v>7.0988445671633829E-2</c:v>
                </c:pt>
                <c:pt idx="117">
                  <c:v>8.0316406640609669E-2</c:v>
                </c:pt>
                <c:pt idx="118">
                  <c:v>8.6491659815943631E-2</c:v>
                </c:pt>
                <c:pt idx="119">
                  <c:v>8.8653840089207264E-2</c:v>
                </c:pt>
                <c:pt idx="120">
                  <c:v>8.6491659815943631E-2</c:v>
                </c:pt>
                <c:pt idx="121">
                  <c:v>8.0316406640609669E-2</c:v>
                </c:pt>
                <c:pt idx="122">
                  <c:v>7.0988445671633829E-2</c:v>
                </c:pt>
                <c:pt idx="123">
                  <c:v>5.9720635898071993E-2</c:v>
                </c:pt>
                <c:pt idx="124">
                  <c:v>4.7820546889562457E-2</c:v>
                </c:pt>
                <c:pt idx="125">
                  <c:v>3.6446683261331922E-2</c:v>
                </c:pt>
                <c:pt idx="126">
                  <c:v>2.6439597872017006E-2</c:v>
                </c:pt>
                <c:pt idx="127">
                  <c:v>1.8255975213867966E-2</c:v>
                </c:pt>
                <c:pt idx="128">
                  <c:v>1.1997992558486235E-2</c:v>
                </c:pt>
                <c:pt idx="129">
                  <c:v>7.5052557856156964E-3</c:v>
                </c:pt>
                <c:pt idx="130">
                  <c:v>4.4686440943527616E-3</c:v>
                </c:pt>
                <c:pt idx="131">
                  <c:v>2.532441338621654E-3</c:v>
                </c:pt>
                <c:pt idx="132">
                  <c:v>1.3660178696914245E-3</c:v>
                </c:pt>
                <c:pt idx="133">
                  <c:v>7.0133695920400984E-4</c:v>
                </c:pt>
                <c:pt idx="134">
                  <c:v>3.4272866584246785E-4</c:v>
                </c:pt>
                <c:pt idx="135">
                  <c:v>1.5941437969317927E-4</c:v>
                </c:pt>
                <c:pt idx="136">
                  <c:v>7.0576142245008561E-5</c:v>
                </c:pt>
                <c:pt idx="137">
                  <c:v>2.9740050169974528E-5</c:v>
                </c:pt>
                <c:pt idx="138">
                  <c:v>1.1928307789399006E-5</c:v>
                </c:pt>
                <c:pt idx="139">
                  <c:v>4.5537515881941159E-6</c:v>
                </c:pt>
                <c:pt idx="140">
                  <c:v>1.654676860139998E-6</c:v>
                </c:pt>
                <c:pt idx="141">
                  <c:v>5.7228242699696244E-7</c:v>
                </c:pt>
                <c:pt idx="142">
                  <c:v>1.8839136201309044E-7</c:v>
                </c:pt>
                <c:pt idx="143">
                  <c:v>5.902893130048695E-8</c:v>
                </c:pt>
                <c:pt idx="144">
                  <c:v>1.7604439974955947E-8</c:v>
                </c:pt>
                <c:pt idx="145">
                  <c:v>4.9972705944367242E-9</c:v>
                </c:pt>
                <c:pt idx="146">
                  <c:v>1.3501961888496192E-9</c:v>
                </c:pt>
                <c:pt idx="147">
                  <c:v>3.4722760759568421E-10</c:v>
                </c:pt>
                <c:pt idx="148">
                  <c:v>8.4993355868494329E-11</c:v>
                </c:pt>
                <c:pt idx="149">
                  <c:v>1.9802000416338116E-11</c:v>
                </c:pt>
                <c:pt idx="150">
                  <c:v>4.3912333116187565E-12</c:v>
                </c:pt>
                <c:pt idx="151">
                  <c:v>9.2686678306115903E-13</c:v>
                </c:pt>
                <c:pt idx="152">
                  <c:v>1.8620934955977076E-13</c:v>
                </c:pt>
                <c:pt idx="153">
                  <c:v>3.5607296986551285E-14</c:v>
                </c:pt>
                <c:pt idx="154">
                  <c:v>6.4808189573313116E-15</c:v>
                </c:pt>
                <c:pt idx="155">
                  <c:v>1.1227269074526429E-15</c:v>
                </c:pt>
                <c:pt idx="156">
                  <c:v>1.851278390101775E-16</c:v>
                </c:pt>
                <c:pt idx="157">
                  <c:v>2.9055121180826908E-17</c:v>
                </c:pt>
                <c:pt idx="158">
                  <c:v>4.3403725626492176E-18</c:v>
                </c:pt>
                <c:pt idx="159">
                  <c:v>6.1714140760249753E-19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44488"/>
        <c:axId val="620033904"/>
      </c:lineChart>
      <c:catAx>
        <c:axId val="620044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033904"/>
        <c:crosses val="autoZero"/>
        <c:auto val="1"/>
        <c:lblAlgn val="ctr"/>
        <c:lblOffset val="100"/>
        <c:noMultiLvlLbl val="0"/>
      </c:catAx>
      <c:valAx>
        <c:axId val="620033904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4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0037432"/>
        <c:axId val="620038216"/>
      </c:lineChart>
      <c:catAx>
        <c:axId val="6200374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038216"/>
        <c:crosses val="autoZero"/>
        <c:auto val="1"/>
        <c:lblAlgn val="ctr"/>
        <c:lblOffset val="100"/>
        <c:noMultiLvlLbl val="0"/>
      </c:catAx>
      <c:valAx>
        <c:axId val="62003821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20037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観測予測</c:v>
                </c:pt>
              </c:strCache>
            </c:strRef>
          </c:tx>
          <c:spPr>
            <a:ln w="158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374232"/>
        <c:axId val="503380112"/>
      </c:lineChart>
      <c:catAx>
        <c:axId val="503374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3380112"/>
        <c:crosses val="autoZero"/>
        <c:auto val="1"/>
        <c:lblAlgn val="ctr"/>
        <c:lblOffset val="100"/>
        <c:noMultiLvlLbl val="0"/>
      </c:catAx>
      <c:valAx>
        <c:axId val="503380112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337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2580190497454181"/>
          <c:h val="0.20117955552929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76A2-BCB1-467E-AE04-38FF59EF9DC7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C03E-651F-4C03-8938-E070D6DB1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32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3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1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2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8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13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64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8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D483-4BE0-463B-8C4B-69459BE3E481}" type="datetimeFigureOut">
              <a:rPr kumimoji="1" lang="ja-JP" altLang="en-US" smtClean="0"/>
              <a:t>2016/4/28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471C-9F63-456D-9314-419A7D0DFC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0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1.png"/><Relationship Id="rId18" Type="http://schemas.openxmlformats.org/officeDocument/2006/relationships/image" Target="../media/image401.png"/><Relationship Id="rId3" Type="http://schemas.openxmlformats.org/officeDocument/2006/relationships/image" Target="../media/image251.png"/><Relationship Id="rId21" Type="http://schemas.openxmlformats.org/officeDocument/2006/relationships/chart" Target="../charts/chart1.xml"/><Relationship Id="rId7" Type="http://schemas.openxmlformats.org/officeDocument/2006/relationships/image" Target="../media/image291.png"/><Relationship Id="rId12" Type="http://schemas.openxmlformats.org/officeDocument/2006/relationships/image" Target="../media/image341.png"/><Relationship Id="rId17" Type="http://schemas.openxmlformats.org/officeDocument/2006/relationships/image" Target="../media/image391.png"/><Relationship Id="rId2" Type="http://schemas.openxmlformats.org/officeDocument/2006/relationships/image" Target="../media/image242.png"/><Relationship Id="rId16" Type="http://schemas.openxmlformats.org/officeDocument/2006/relationships/image" Target="../media/image38.png"/><Relationship Id="rId20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5" Type="http://schemas.openxmlformats.org/officeDocument/2006/relationships/image" Target="../media/image371.png"/><Relationship Id="rId10" Type="http://schemas.openxmlformats.org/officeDocument/2006/relationships/image" Target="../media/image321.png"/><Relationship Id="rId19" Type="http://schemas.openxmlformats.org/officeDocument/2006/relationships/image" Target="../media/image411.png"/><Relationship Id="rId4" Type="http://schemas.openxmlformats.org/officeDocument/2006/relationships/image" Target="../media/image261.png"/><Relationship Id="rId9" Type="http://schemas.openxmlformats.org/officeDocument/2006/relationships/image" Target="../media/image312.png"/><Relationship Id="rId14" Type="http://schemas.openxmlformats.org/officeDocument/2006/relationships/image" Target="../media/image3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461.png"/><Relationship Id="rId7" Type="http://schemas.openxmlformats.org/officeDocument/2006/relationships/image" Target="../media/image4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481.png"/><Relationship Id="rId10" Type="http://schemas.openxmlformats.org/officeDocument/2006/relationships/image" Target="../media/image521.png"/><Relationship Id="rId4" Type="http://schemas.openxmlformats.org/officeDocument/2006/relationships/image" Target="../media/image471.png"/><Relationship Id="rId9" Type="http://schemas.openxmlformats.org/officeDocument/2006/relationships/image" Target="../media/image5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png"/><Relationship Id="rId13" Type="http://schemas.openxmlformats.org/officeDocument/2006/relationships/chart" Target="../charts/chart6.xml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31.png"/><Relationship Id="rId21" Type="http://schemas.openxmlformats.org/officeDocument/2006/relationships/image" Target="../media/image68.png"/><Relationship Id="rId7" Type="http://schemas.openxmlformats.org/officeDocument/2006/relationships/image" Target="../media/image571.png"/><Relationship Id="rId12" Type="http://schemas.openxmlformats.org/officeDocument/2006/relationships/chart" Target="../charts/chart5.xml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1.png"/><Relationship Id="rId20" Type="http://schemas.openxmlformats.org/officeDocument/2006/relationships/image" Target="../media/image67.png"/><Relationship Id="rId29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.png"/><Relationship Id="rId11" Type="http://schemas.openxmlformats.org/officeDocument/2006/relationships/chart" Target="../charts/chart4.xml"/><Relationship Id="rId24" Type="http://schemas.openxmlformats.org/officeDocument/2006/relationships/image" Target="../media/image71.png"/><Relationship Id="rId5" Type="http://schemas.openxmlformats.org/officeDocument/2006/relationships/image" Target="../media/image551.png"/><Relationship Id="rId15" Type="http://schemas.openxmlformats.org/officeDocument/2006/relationships/image" Target="../media/image621.png"/><Relationship Id="rId23" Type="http://schemas.openxmlformats.org/officeDocument/2006/relationships/image" Target="../media/image70.png"/><Relationship Id="rId28" Type="http://schemas.openxmlformats.org/officeDocument/2006/relationships/image" Target="../media/image76.png"/><Relationship Id="rId10" Type="http://schemas.openxmlformats.org/officeDocument/2006/relationships/image" Target="../media/image601.png"/><Relationship Id="rId19" Type="http://schemas.openxmlformats.org/officeDocument/2006/relationships/image" Target="../media/image66.png"/><Relationship Id="rId4" Type="http://schemas.openxmlformats.org/officeDocument/2006/relationships/image" Target="../media/image541.png"/><Relationship Id="rId9" Type="http://schemas.openxmlformats.org/officeDocument/2006/relationships/image" Target="../media/image591.png"/><Relationship Id="rId14" Type="http://schemas.openxmlformats.org/officeDocument/2006/relationships/image" Target="../media/image612.png"/><Relationship Id="rId22" Type="http://schemas.openxmlformats.org/officeDocument/2006/relationships/image" Target="../media/image69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chart" Target="../charts/chart10.xml"/><Relationship Id="rId12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image" Target="../media/image85.png"/><Relationship Id="rId5" Type="http://schemas.openxmlformats.org/officeDocument/2006/relationships/chart" Target="../charts/chart8.xml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chart" Target="../charts/chart13.xml"/><Relationship Id="rId18" Type="http://schemas.openxmlformats.org/officeDocument/2006/relationships/image" Target="../media/image105.png"/><Relationship Id="rId3" Type="http://schemas.openxmlformats.org/officeDocument/2006/relationships/image" Target="../media/image92.png"/><Relationship Id="rId21" Type="http://schemas.openxmlformats.org/officeDocument/2006/relationships/image" Target="../media/image108.png"/><Relationship Id="rId7" Type="http://schemas.openxmlformats.org/officeDocument/2006/relationships/chart" Target="../charts/chart12.xml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1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23" Type="http://schemas.openxmlformats.org/officeDocument/2006/relationships/image" Target="../media/image11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chart" Target="../charts/chart11.xml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358140" y="163830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449580" y="944880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087880" y="281940"/>
            <a:ext cx="1508760" cy="1356360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543050" y="623006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8140" y="313182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070860" y="1805940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682240" y="2125980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44980" y="2446020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521714" y="316805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4" y="3168052"/>
                <a:ext cx="44653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54903" y="3160446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3" y="3160446"/>
                <a:ext cx="4319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472690" y="316805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90" y="3168052"/>
                <a:ext cx="44653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/>
          <p:cNvCxnSpPr/>
          <p:nvPr/>
        </p:nvCxnSpPr>
        <p:spPr>
          <a:xfrm>
            <a:off x="358140" y="486918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070860" y="3543300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682240" y="3863340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744980" y="4183380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521714" y="490541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14" y="4905412"/>
                <a:ext cx="44653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2854903" y="4897806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03" y="4897806"/>
                <a:ext cx="4319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2472690" y="489779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90" y="4897792"/>
                <a:ext cx="4465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142037" y="447966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37" y="4479660"/>
                <a:ext cx="18626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222499" y="4240761"/>
                <a:ext cx="59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99" y="4240761"/>
                <a:ext cx="5902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375" r="-937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>
            <a:off x="1744980" y="4760019"/>
            <a:ext cx="9372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82240" y="4765158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 35"/>
          <p:cNvSpPr/>
          <p:nvPr/>
        </p:nvSpPr>
        <p:spPr>
          <a:xfrm>
            <a:off x="2903220" y="4494900"/>
            <a:ext cx="617356" cy="259980"/>
          </a:xfrm>
          <a:custGeom>
            <a:avLst/>
            <a:gdLst>
              <a:gd name="connsiteX0" fmla="*/ 617220 w 617356"/>
              <a:gd name="connsiteY0" fmla="*/ 0 h 213360"/>
              <a:gd name="connsiteX1" fmla="*/ 563880 w 617356"/>
              <a:gd name="connsiteY1" fmla="*/ 68580 h 213360"/>
              <a:gd name="connsiteX2" fmla="*/ 289560 w 617356"/>
              <a:gd name="connsiteY2" fmla="*/ 60960 h 213360"/>
              <a:gd name="connsiteX3" fmla="*/ 121920 w 617356"/>
              <a:gd name="connsiteY3" fmla="*/ 45720 h 213360"/>
              <a:gd name="connsiteX4" fmla="*/ 0 w 617356"/>
              <a:gd name="connsiteY4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56" h="213360">
                <a:moveTo>
                  <a:pt x="617220" y="0"/>
                </a:moveTo>
                <a:cubicBezTo>
                  <a:pt x="617855" y="29210"/>
                  <a:pt x="618490" y="58420"/>
                  <a:pt x="563880" y="68580"/>
                </a:cubicBezTo>
                <a:cubicBezTo>
                  <a:pt x="509270" y="78740"/>
                  <a:pt x="363220" y="64770"/>
                  <a:pt x="289560" y="60960"/>
                </a:cubicBezTo>
                <a:cubicBezTo>
                  <a:pt x="215900" y="57150"/>
                  <a:pt x="170180" y="20320"/>
                  <a:pt x="121920" y="45720"/>
                </a:cubicBezTo>
                <a:cubicBezTo>
                  <a:pt x="73660" y="71120"/>
                  <a:pt x="36830" y="142240"/>
                  <a:pt x="0" y="21336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301966" y="5386408"/>
                <a:ext cx="2052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66" y="5386408"/>
                <a:ext cx="205267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190" t="-26667" r="-833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円/楕円 37"/>
          <p:cNvSpPr/>
          <p:nvPr/>
        </p:nvSpPr>
        <p:spPr>
          <a:xfrm>
            <a:off x="2103937" y="4479660"/>
            <a:ext cx="258263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159702" y="4241651"/>
            <a:ext cx="711393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692705" y="5766450"/>
                <a:ext cx="3116494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5" y="5766450"/>
                <a:ext cx="3116494" cy="5934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71667" y="6462925"/>
                <a:ext cx="3786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" y="6462925"/>
                <a:ext cx="37868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83" t="-23913" r="-4187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フリーフォーム 43"/>
          <p:cNvSpPr/>
          <p:nvPr/>
        </p:nvSpPr>
        <p:spPr>
          <a:xfrm>
            <a:off x="4545330" y="956453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/>
        </p:nvSpPr>
        <p:spPr>
          <a:xfrm>
            <a:off x="6183630" y="889433"/>
            <a:ext cx="1508760" cy="760439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/>
        </p:nvSpPr>
        <p:spPr>
          <a:xfrm>
            <a:off x="5356860" y="770493"/>
            <a:ext cx="1844040" cy="876987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4396414" y="1650894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231054" y="1300374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6503343" y="1628034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783254" y="1940454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5735517" y="1611009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17" y="1611009"/>
                <a:ext cx="4465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7159876" y="1581747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76" y="1581747"/>
                <a:ext cx="43191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6449512" y="157112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2" y="1571122"/>
                <a:ext cx="44653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6073222" y="2222038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22" y="2222038"/>
                <a:ext cx="186268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579870" y="2219284"/>
                <a:ext cx="59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870" y="2219284"/>
                <a:ext cx="59022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247" r="-824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/>
          <p:nvPr/>
        </p:nvCxnSpPr>
        <p:spPr>
          <a:xfrm>
            <a:off x="5783254" y="2517093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07154" y="252223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6035122" y="2222038"/>
            <a:ext cx="258263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532313" y="2220174"/>
            <a:ext cx="684000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4564379" y="2785299"/>
            <a:ext cx="2034540" cy="121006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/>
          <p:cNvSpPr/>
          <p:nvPr/>
        </p:nvSpPr>
        <p:spPr>
          <a:xfrm>
            <a:off x="6202679" y="3323959"/>
            <a:ext cx="1508760" cy="68297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/>
        </p:nvSpPr>
        <p:spPr>
          <a:xfrm>
            <a:off x="5139689" y="2989250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4415463" y="4007957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250103" y="3657437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301412" y="4000337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5802303" y="4297517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5317363" y="3971541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63" y="3971541"/>
                <a:ext cx="446532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4918" r="-12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78925" y="393881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25" y="3938810"/>
                <a:ext cx="431913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6301357" y="392818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57" y="3928185"/>
                <a:ext cx="44653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5955111" y="4579101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111" y="4579101"/>
                <a:ext cx="1862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492239" y="4576347"/>
                <a:ext cx="59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39" y="4576347"/>
                <a:ext cx="59022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8247" r="-824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/>
          <p:cNvCxnSpPr/>
          <p:nvPr/>
        </p:nvCxnSpPr>
        <p:spPr>
          <a:xfrm>
            <a:off x="5802303" y="4874156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6312843" y="4879295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74"/>
          <p:cNvSpPr/>
          <p:nvPr/>
        </p:nvSpPr>
        <p:spPr>
          <a:xfrm>
            <a:off x="5917011" y="4579101"/>
            <a:ext cx="258263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6444682" y="4577237"/>
            <a:ext cx="684000" cy="25998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グラフ 42"/>
          <p:cNvGraphicFramePr/>
          <p:nvPr>
            <p:extLst/>
          </p:nvPr>
        </p:nvGraphicFramePr>
        <p:xfrm>
          <a:off x="2233068" y="2245021"/>
          <a:ext cx="4437436" cy="2958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33526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1324773" y="1694070"/>
            <a:ext cx="0" cy="468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072268" y="2146477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68" y="2146477"/>
                <a:ext cx="50501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557" r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/>
          <p:cNvGraphicFramePr/>
          <p:nvPr>
            <p:extLst/>
          </p:nvPr>
        </p:nvGraphicFramePr>
        <p:xfrm>
          <a:off x="176919" y="0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2664636" y="0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1686723" y="1526640"/>
            <a:ext cx="0" cy="61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463457" y="2146477"/>
                <a:ext cx="666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57" y="2146477"/>
                <a:ext cx="66614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円弧 18"/>
          <p:cNvSpPr/>
          <p:nvPr/>
        </p:nvSpPr>
        <p:spPr>
          <a:xfrm rot="18900000">
            <a:off x="1307732" y="1344253"/>
            <a:ext cx="458539" cy="458539"/>
          </a:xfrm>
          <a:prstGeom prst="arc">
            <a:avLst>
              <a:gd name="adj1" fmla="val 12877788"/>
              <a:gd name="adj2" fmla="val 21595674"/>
            </a:avLst>
          </a:prstGeom>
          <a:ln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5346" y="981665"/>
            <a:ext cx="160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システム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モデル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283686" y="912297"/>
                <a:ext cx="2590580" cy="340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86" y="912297"/>
                <a:ext cx="2590580" cy="340927"/>
              </a:xfrm>
              <a:prstGeom prst="rect">
                <a:avLst/>
              </a:prstGeom>
              <a:blipFill rotWithShape="0">
                <a:blip r:embed="rId5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V="1">
            <a:off x="5217026" y="1204309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6203816" y="1204309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11563" y="1514223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確率変数に定数倍をかけると，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分散には定数倍の二乗がかかる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43581" y="189633"/>
            <a:ext cx="127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0070C0"/>
                </a:solidFill>
              </a:rPr>
              <a:t>1</a:t>
            </a:r>
            <a:r>
              <a:rPr lang="ja-JP" altLang="en-US" sz="1200" dirty="0" smtClean="0">
                <a:solidFill>
                  <a:srgbClr val="0070C0"/>
                </a:solidFill>
              </a:rPr>
              <a:t>時刻前の推定</a:t>
            </a:r>
            <a:endParaRPr lang="en-US" altLang="ja-JP" sz="12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の不確かさ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26" idx="2"/>
            <a:endCxn id="21" idx="0"/>
          </p:cNvCxnSpPr>
          <p:nvPr/>
        </p:nvCxnSpPr>
        <p:spPr>
          <a:xfrm>
            <a:off x="5578976" y="651298"/>
            <a:ext cx="0" cy="2609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137140" y="189633"/>
            <a:ext cx="181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システム</a:t>
            </a:r>
            <a:r>
              <a:rPr kumimoji="1" lang="ja-JP" altLang="en-US" sz="1200" dirty="0" smtClean="0"/>
              <a:t>モデルへの</a:t>
            </a:r>
            <a:r>
              <a:rPr lang="ja-JP" altLang="en-US" sz="1200" dirty="0" smtClean="0"/>
              <a:t>入力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に対する</a:t>
            </a:r>
            <a:r>
              <a:rPr lang="ja-JP" altLang="en-US" sz="1200" dirty="0" smtClean="0"/>
              <a:t>不確かさ</a:t>
            </a:r>
            <a:endParaRPr kumimoji="1" lang="ja-JP" altLang="en-US" sz="12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6556889" y="651298"/>
            <a:ext cx="0" cy="26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76919" y="1526640"/>
            <a:ext cx="895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B050"/>
                </a:solidFill>
              </a:rPr>
              <a:t>少し広がる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10811" y="1492309"/>
            <a:ext cx="150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不確かさの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重ね合わせで，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少し広がる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4641420" y="1226223"/>
            <a:ext cx="0" cy="288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28161" y="194166"/>
            <a:ext cx="109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200" dirty="0">
                <a:solidFill>
                  <a:srgbClr val="00B050"/>
                </a:solidFill>
              </a:rPr>
              <a:t>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623991" y="651297"/>
            <a:ext cx="0" cy="260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693269" y="268529"/>
                <a:ext cx="24827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69" y="268529"/>
                <a:ext cx="2482727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444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コネクタ 99"/>
          <p:cNvCxnSpPr/>
          <p:nvPr/>
        </p:nvCxnSpPr>
        <p:spPr>
          <a:xfrm>
            <a:off x="2746163" y="1201696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2269913" y="752116"/>
            <a:ext cx="0" cy="190586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324773" y="1694070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/>
              <p:cNvSpPr/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/>
              <p:cNvSpPr/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正方形/長方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グラフ 109"/>
          <p:cNvGraphicFramePr/>
          <p:nvPr>
            <p:extLst/>
          </p:nvPr>
        </p:nvGraphicFramePr>
        <p:xfrm>
          <a:off x="176919" y="0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6" name="右矢印 115"/>
          <p:cNvSpPr/>
          <p:nvPr/>
        </p:nvSpPr>
        <p:spPr>
          <a:xfrm>
            <a:off x="1324048" y="2250784"/>
            <a:ext cx="1404000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1324048" y="2669576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stCxn id="116" idx="1"/>
            <a:endCxn id="117" idx="1"/>
          </p:cNvCxnSpPr>
          <p:nvPr/>
        </p:nvCxnSpPr>
        <p:spPr>
          <a:xfrm>
            <a:off x="1324048" y="2322784"/>
            <a:ext cx="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16" idx="3"/>
            <a:endCxn id="117" idx="3"/>
          </p:cNvCxnSpPr>
          <p:nvPr/>
        </p:nvCxnSpPr>
        <p:spPr>
          <a:xfrm flipH="1">
            <a:off x="2260048" y="2322784"/>
            <a:ext cx="46800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/>
              <p:cNvSpPr txBox="1"/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664636" y="0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/>
              <p:cNvSpPr/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4" name="正方形/長方形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3102188" y="2175762"/>
            <a:ext cx="201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イノベーションベクトル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374899" y="2618701"/>
            <a:ext cx="221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カルマンゲインによる修正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/>
              <p:cNvSpPr txBox="1"/>
              <p:nvPr/>
            </p:nvSpPr>
            <p:spPr>
              <a:xfrm>
                <a:off x="5326220" y="826934"/>
                <a:ext cx="1003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400" dirty="0" smtClean="0">
                    <a:solidFill>
                      <a:srgbClr val="0070C0"/>
                    </a:solidFill>
                  </a:rPr>
                  <a:t>修正ゲイン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テキスト ボックス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20" y="826934"/>
                <a:ext cx="1003223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10976" t="-34286" r="-1829" b="-4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テキスト ボックス 149"/>
          <p:cNvSpPr txBox="1"/>
          <p:nvPr/>
        </p:nvSpPr>
        <p:spPr>
          <a:xfrm>
            <a:off x="6468763" y="778474"/>
            <a:ext cx="126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イノベーション</a:t>
            </a:r>
            <a:endParaRPr kumimoji="1" lang="ja-JP" altLang="en-US" sz="1400" dirty="0"/>
          </a:p>
        </p:txBody>
      </p:sp>
      <p:cxnSp>
        <p:nvCxnSpPr>
          <p:cNvPr id="151" name="直線矢印コネクタ 150"/>
          <p:cNvCxnSpPr/>
          <p:nvPr/>
        </p:nvCxnSpPr>
        <p:spPr>
          <a:xfrm flipH="1" flipV="1">
            <a:off x="6560611" y="568784"/>
            <a:ext cx="181862" cy="209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>
            <a:stCxn id="149" idx="0"/>
          </p:cNvCxnSpPr>
          <p:nvPr/>
        </p:nvCxnSpPr>
        <p:spPr>
          <a:xfrm flipV="1">
            <a:off x="5827832" y="568784"/>
            <a:ext cx="58042" cy="258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/>
              <p:cNvSpPr txBox="1"/>
              <p:nvPr/>
            </p:nvSpPr>
            <p:spPr>
              <a:xfrm>
                <a:off x="5115813" y="1034904"/>
                <a:ext cx="2679644" cy="726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3" name="テキスト ボックス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13" y="1034904"/>
                <a:ext cx="2679644" cy="726289"/>
              </a:xfrm>
              <a:prstGeom prst="rect">
                <a:avLst/>
              </a:prstGeom>
              <a:blipFill rotWithShape="0">
                <a:blip r:embed="rId10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四角形吹き出し 32"/>
          <p:cNvSpPr/>
          <p:nvPr/>
        </p:nvSpPr>
        <p:spPr>
          <a:xfrm>
            <a:off x="5931556" y="1939047"/>
            <a:ext cx="1448898" cy="311737"/>
          </a:xfrm>
          <a:prstGeom prst="wedgeRectCallout">
            <a:avLst>
              <a:gd name="adj1" fmla="val -22272"/>
              <a:gd name="adj2" fmla="val -1028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こいつは何者か？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10458373" y="5342492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9982123" y="4892912"/>
            <a:ext cx="0" cy="190586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9036983" y="5822166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8639705" y="6246165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05" y="6246165"/>
                <a:ext cx="505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10387700" y="6246165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700" y="6246165"/>
                <a:ext cx="4319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9420269" y="6758727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269" y="6758727"/>
                <a:ext cx="1862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580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928636" y="6758727"/>
                <a:ext cx="59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636" y="6758727"/>
                <a:ext cx="5902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278" r="-824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>
            <a:off x="9041575" y="6645295"/>
            <a:ext cx="937260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986455" y="6645295"/>
            <a:ext cx="4680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697790" y="547599"/>
                <a:ext cx="3116494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90" y="547599"/>
                <a:ext cx="3116494" cy="5934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859577" y="1347600"/>
                <a:ext cx="211111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ja-JP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8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:endParaRPr lang="en-US" altLang="ja-JP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577" y="1347600"/>
                <a:ext cx="2111113" cy="677108"/>
              </a:xfrm>
              <a:prstGeom prst="rect">
                <a:avLst/>
              </a:prstGeom>
              <a:blipFill rotWithShape="0">
                <a:blip r:embed="rId8"/>
                <a:stretch>
                  <a:fillRect t="-9009" r="-578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8854389" y="2235144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89" y="2235144"/>
                <a:ext cx="50501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0613834" y="2235144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34" y="2235144"/>
                <a:ext cx="43191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グラフ 42"/>
          <p:cNvGraphicFramePr/>
          <p:nvPr>
            <p:extLst/>
          </p:nvPr>
        </p:nvGraphicFramePr>
        <p:xfrm>
          <a:off x="7889129" y="4140796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7" name="グラフ 76"/>
          <p:cNvGraphicFramePr/>
          <p:nvPr>
            <p:extLst/>
          </p:nvPr>
        </p:nvGraphicFramePr>
        <p:xfrm>
          <a:off x="11595586" y="128013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8" name="グラフ 77"/>
          <p:cNvGraphicFramePr/>
          <p:nvPr>
            <p:extLst/>
          </p:nvPr>
        </p:nvGraphicFramePr>
        <p:xfrm>
          <a:off x="8101743" y="128013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/>
              <p:cNvSpPr/>
              <p:nvPr/>
            </p:nvSpPr>
            <p:spPr>
              <a:xfrm>
                <a:off x="12346710" y="2233382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710" y="2233382"/>
                <a:ext cx="5050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/>
              <p:cNvSpPr/>
              <p:nvPr/>
            </p:nvSpPr>
            <p:spPr>
              <a:xfrm>
                <a:off x="14117558" y="2233382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正方形/長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558" y="2233382"/>
                <a:ext cx="431913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線コネクタ 82"/>
          <p:cNvCxnSpPr/>
          <p:nvPr/>
        </p:nvCxnSpPr>
        <p:spPr>
          <a:xfrm>
            <a:off x="14171177" y="1330419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2747632" y="1356214"/>
            <a:ext cx="0" cy="14613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13455466" y="356097"/>
            <a:ext cx="0" cy="2412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12757190" y="2632512"/>
            <a:ext cx="684000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13459585" y="2632512"/>
            <a:ext cx="6840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10679649" y="1822864"/>
            <a:ext cx="0" cy="972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9253789" y="1333564"/>
            <a:ext cx="0" cy="14613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9718598" y="889004"/>
            <a:ext cx="0" cy="190586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>
            <a:off x="9732864" y="2648446"/>
            <a:ext cx="93726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9240006" y="2649695"/>
            <a:ext cx="468000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3963157" y="2647398"/>
                <a:ext cx="2679644" cy="726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7" y="2647398"/>
                <a:ext cx="2679644" cy="726289"/>
              </a:xfrm>
              <a:prstGeom prst="rect">
                <a:avLst/>
              </a:prstGeom>
              <a:blipFill rotWithShape="0">
                <a:blip r:embed="rId16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/>
              <p:cNvSpPr txBox="1"/>
              <p:nvPr/>
            </p:nvSpPr>
            <p:spPr>
              <a:xfrm>
                <a:off x="12895740" y="2716261"/>
                <a:ext cx="399660" cy="34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740" y="2716261"/>
                <a:ext cx="399660" cy="340478"/>
              </a:xfrm>
              <a:prstGeom prst="rect">
                <a:avLst/>
              </a:prstGeom>
              <a:blipFill rotWithShape="0">
                <a:blip r:embed="rId17"/>
                <a:stretch>
                  <a:fillRect l="-7576" r="-2727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13638714" y="2726841"/>
                <a:ext cx="308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8714" y="2726841"/>
                <a:ext cx="30841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9804" t="-4348" r="-784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4354218" y="4962985"/>
                <a:ext cx="1812291" cy="34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18" y="4962985"/>
                <a:ext cx="1812291" cy="340478"/>
              </a:xfrm>
              <a:prstGeom prst="rect">
                <a:avLst/>
              </a:prstGeom>
              <a:blipFill rotWithShape="0">
                <a:blip r:embed="rId19"/>
                <a:stretch>
                  <a:fillRect l="-1342" r="-5705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/>
          <p:cNvSpPr/>
          <p:nvPr/>
        </p:nvSpPr>
        <p:spPr>
          <a:xfrm>
            <a:off x="12901370" y="269274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13580764" y="269274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0376846" y="4140796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4083303" y="128013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10589460" y="128013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正方形/長方形 144"/>
              <p:cNvSpPr/>
              <p:nvPr/>
            </p:nvSpPr>
            <p:spPr>
              <a:xfrm>
                <a:off x="9912988" y="6245258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5" name="正方形/長方形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988" y="6245258"/>
                <a:ext cx="446532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655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正方形/長方形 145"/>
              <p:cNvSpPr/>
              <p:nvPr/>
            </p:nvSpPr>
            <p:spPr>
              <a:xfrm>
                <a:off x="13408159" y="223247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6" name="正方形/長方形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159" y="2232475"/>
                <a:ext cx="446532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/>
              <p:cNvSpPr/>
              <p:nvPr/>
            </p:nvSpPr>
            <p:spPr>
              <a:xfrm>
                <a:off x="9653190" y="223493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7" name="正方形/長方形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190" y="2234936"/>
                <a:ext cx="446532" cy="369332"/>
              </a:xfrm>
              <a:prstGeom prst="rect">
                <a:avLst/>
              </a:prstGeom>
              <a:blipFill rotWithShape="0">
                <a:blip r:embed="rId22"/>
                <a:stretch>
                  <a:fillRect t="-666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417266" y="0"/>
            <a:ext cx="218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高校数学の内分点の公式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107439" y="2292060"/>
            <a:ext cx="218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観測更新の式と完全一致</a:t>
            </a:r>
            <a:endParaRPr kumimoji="1" lang="ja-JP" altLang="en-US" sz="1400" dirty="0"/>
          </a:p>
        </p:txBody>
      </p:sp>
      <p:cxnSp>
        <p:nvCxnSpPr>
          <p:cNvPr id="4" name="直線矢印コネクタ 3"/>
          <p:cNvCxnSpPr>
            <a:stCxn id="2" idx="2"/>
          </p:cNvCxnSpPr>
          <p:nvPr/>
        </p:nvCxnSpPr>
        <p:spPr>
          <a:xfrm>
            <a:off x="5510397" y="307777"/>
            <a:ext cx="0" cy="23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73" idx="0"/>
          </p:cNvCxnSpPr>
          <p:nvPr/>
        </p:nvCxnSpPr>
        <p:spPr>
          <a:xfrm flipV="1">
            <a:off x="5200570" y="2038759"/>
            <a:ext cx="0" cy="25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533326" y="3991926"/>
            <a:ext cx="393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0070C0"/>
                </a:solidFill>
              </a:rPr>
              <a:t>内分点の位置</a:t>
            </a:r>
            <a:r>
              <a:rPr kumimoji="1" lang="ja-JP" altLang="en-US" sz="1400" dirty="0" smtClean="0"/>
              <a:t>は，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事前分布</a:t>
            </a:r>
            <a:r>
              <a:rPr lang="ja-JP" altLang="en-US" sz="1400" dirty="0" smtClean="0"/>
              <a:t>と</a:t>
            </a:r>
            <a:r>
              <a:rPr lang="ja-JP" altLang="en-US" sz="1400" dirty="0" smtClean="0">
                <a:solidFill>
                  <a:srgbClr val="FF0000"/>
                </a:solidFill>
              </a:rPr>
              <a:t>観測分布</a:t>
            </a:r>
            <a:r>
              <a:rPr lang="ja-JP" altLang="en-US" sz="1400" dirty="0" smtClean="0"/>
              <a:t>の分散の比によって決まる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9276599" y="2850070"/>
                <a:ext cx="399660" cy="34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99" y="2850070"/>
                <a:ext cx="399660" cy="340478"/>
              </a:xfrm>
              <a:prstGeom prst="rect">
                <a:avLst/>
              </a:prstGeom>
              <a:blipFill rotWithShape="0">
                <a:blip r:embed="rId23"/>
                <a:stretch>
                  <a:fillRect l="-7692" r="-27692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10058485" y="2860650"/>
                <a:ext cx="308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85" y="2860650"/>
                <a:ext cx="30841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9804" t="-4348" r="-784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円/楕円 91"/>
          <p:cNvSpPr/>
          <p:nvPr/>
        </p:nvSpPr>
        <p:spPr>
          <a:xfrm>
            <a:off x="9244129" y="282654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10000535" y="2826549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256037" y="3469671"/>
            <a:ext cx="127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観測の不確かさ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/>
          <p:cNvCxnSpPr>
            <a:stCxn id="106" idx="0"/>
          </p:cNvCxnSpPr>
          <p:nvPr/>
        </p:nvCxnSpPr>
        <p:spPr>
          <a:xfrm flipH="1" flipV="1">
            <a:off x="5635761" y="3300488"/>
            <a:ext cx="255671" cy="16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3612852" y="3466990"/>
            <a:ext cx="15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直線矢印コネクタ 13"/>
          <p:cNvCxnSpPr>
            <a:stCxn id="107" idx="0"/>
          </p:cNvCxnSpPr>
          <p:nvPr/>
        </p:nvCxnSpPr>
        <p:spPr>
          <a:xfrm flipV="1">
            <a:off x="4406711" y="3300488"/>
            <a:ext cx="311165" cy="166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426049" y="5203068"/>
            <a:ext cx="377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1200" dirty="0"/>
          </a:p>
          <a:p>
            <a:pPr algn="ctr"/>
            <a:r>
              <a:rPr lang="ja-JP" altLang="en-US" sz="1200" dirty="0">
                <a:solidFill>
                  <a:srgbClr val="FF0000"/>
                </a:solidFill>
              </a:rPr>
              <a:t>観測の分散が</a:t>
            </a:r>
            <a:r>
              <a:rPr lang="ja-JP" altLang="en-US" sz="1200" dirty="0" smtClean="0">
                <a:solidFill>
                  <a:srgbClr val="FF0000"/>
                </a:solidFill>
              </a:rPr>
              <a:t>小さい（より正確な情報を得た）</a:t>
            </a:r>
            <a:r>
              <a:rPr lang="ja-JP" altLang="en-US" sz="1200" dirty="0" smtClean="0"/>
              <a:t>ときほど</a:t>
            </a:r>
            <a:r>
              <a:rPr lang="ja-JP" altLang="en-US" sz="1200" dirty="0"/>
              <a:t>，</a:t>
            </a:r>
            <a:endParaRPr lang="en-US" altLang="ja-JP" sz="1200" dirty="0"/>
          </a:p>
          <a:p>
            <a:pPr algn="ctr"/>
            <a:r>
              <a:rPr lang="ja-JP" altLang="en-US" sz="1200" dirty="0"/>
              <a:t>修正ゲインが大きく</a:t>
            </a:r>
            <a:r>
              <a:rPr lang="ja-JP" altLang="en-US" sz="1200" dirty="0" smtClean="0"/>
              <a:t>なる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↓</a:t>
            </a:r>
          </a:p>
          <a:p>
            <a:pPr algn="ctr"/>
            <a:r>
              <a:rPr kumimoji="1" lang="ja-JP" altLang="en-US" sz="1200" dirty="0" smtClean="0"/>
              <a:t>修正ゲインが大きいほど，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事後分布の不確かさが小さくなる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2661607" y="3417683"/>
            <a:ext cx="15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70C0"/>
                </a:solidFill>
              </a:rPr>
              <a:t>中点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109" name="直線矢印コネクタ 108"/>
          <p:cNvCxnSpPr>
            <a:stCxn id="108" idx="0"/>
          </p:cNvCxnSpPr>
          <p:nvPr/>
        </p:nvCxnSpPr>
        <p:spPr>
          <a:xfrm flipV="1">
            <a:off x="13455466" y="2858642"/>
            <a:ext cx="0" cy="55904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3729133" y="552221"/>
            <a:ext cx="14104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00B050"/>
                </a:solidFill>
              </a:rPr>
              <a:t>事前分布</a:t>
            </a:r>
            <a:r>
              <a:rPr kumimoji="1" lang="ja-JP" altLang="en-US" sz="1200" dirty="0" smtClean="0"/>
              <a:t>の分散と</a:t>
            </a:r>
            <a:endParaRPr kumimoji="1" lang="en-US" altLang="ja-JP" sz="1200" dirty="0" smtClean="0"/>
          </a:p>
          <a:p>
            <a:r>
              <a:rPr lang="ja-JP" altLang="en-US" sz="1200" dirty="0">
                <a:solidFill>
                  <a:srgbClr val="FF0000"/>
                </a:solidFill>
              </a:rPr>
              <a:t>観測分布</a:t>
            </a:r>
            <a:r>
              <a:rPr lang="ja-JP" altLang="en-US" sz="1200" dirty="0" smtClean="0"/>
              <a:t>の分散が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等しい場合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0072419" y="552221"/>
            <a:ext cx="15041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観測分布</a:t>
            </a:r>
            <a:r>
              <a:rPr lang="ja-JP" altLang="en-US" sz="1200" dirty="0" smtClean="0"/>
              <a:t>の分散が</a:t>
            </a:r>
            <a:endParaRPr lang="en-US" altLang="ja-JP" sz="1200" dirty="0" smtClean="0"/>
          </a:p>
          <a:p>
            <a:r>
              <a:rPr lang="ja-JP" altLang="en-US" sz="1200" dirty="0">
                <a:solidFill>
                  <a:srgbClr val="00B050"/>
                </a:solidFill>
              </a:rPr>
              <a:t>事前</a:t>
            </a:r>
            <a:r>
              <a:rPr lang="ja-JP" altLang="en-US" sz="1200" dirty="0" smtClean="0">
                <a:solidFill>
                  <a:srgbClr val="00B050"/>
                </a:solidFill>
              </a:rPr>
              <a:t>分布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分散より</a:t>
            </a:r>
            <a:endParaRPr lang="en-US" altLang="ja-JP" sz="1200" dirty="0" smtClean="0"/>
          </a:p>
          <a:p>
            <a:r>
              <a:rPr lang="ja-JP" altLang="en-US" sz="1200" dirty="0"/>
              <a:t>大きい</a:t>
            </a:r>
            <a:r>
              <a:rPr kumimoji="1" lang="ja-JP" altLang="en-US" sz="1200" dirty="0" smtClean="0"/>
              <a:t>場合</a:t>
            </a:r>
            <a:endParaRPr kumimoji="1" lang="ja-JP" altLang="en-US" sz="12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8939005" y="3417683"/>
            <a:ext cx="1587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70C0"/>
                </a:solidFill>
              </a:rPr>
              <a:t>事前分布に近い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113" name="直線矢印コネクタ 112"/>
          <p:cNvCxnSpPr>
            <a:stCxn id="112" idx="0"/>
          </p:cNvCxnSpPr>
          <p:nvPr/>
        </p:nvCxnSpPr>
        <p:spPr>
          <a:xfrm flipV="1">
            <a:off x="9732864" y="2858642"/>
            <a:ext cx="0" cy="55904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14092870" y="4837667"/>
            <a:ext cx="0" cy="1944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13752810" y="4377345"/>
            <a:ext cx="0" cy="2412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12671480" y="5822166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/>
              <p:cNvSpPr/>
              <p:nvPr/>
            </p:nvSpPr>
            <p:spPr>
              <a:xfrm>
                <a:off x="12274202" y="6246165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4202" y="6246165"/>
                <a:ext cx="505010" cy="369332"/>
              </a:xfrm>
              <a:prstGeom prst="rect">
                <a:avLst/>
              </a:prstGeom>
              <a:blipFill rotWithShape="0">
                <a:blip r:embed="rId25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/>
              <p:cNvSpPr/>
              <p:nvPr/>
            </p:nvSpPr>
            <p:spPr>
              <a:xfrm>
                <a:off x="14022197" y="6246165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197" y="6246165"/>
                <a:ext cx="431913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/>
              <p:cNvSpPr txBox="1"/>
              <p:nvPr/>
            </p:nvSpPr>
            <p:spPr>
              <a:xfrm>
                <a:off x="13141433" y="6789344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テキスト ボックス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1433" y="6789344"/>
                <a:ext cx="186268" cy="276999"/>
              </a:xfrm>
              <a:prstGeom prst="rect">
                <a:avLst/>
              </a:prstGeom>
              <a:blipFill rotWithShape="0">
                <a:blip r:embed="rId27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/>
              <p:cNvSpPr txBox="1"/>
              <p:nvPr/>
            </p:nvSpPr>
            <p:spPr>
              <a:xfrm>
                <a:off x="13647863" y="6789345"/>
                <a:ext cx="590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9" name="テキスト ボックス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63" y="6789345"/>
                <a:ext cx="590225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9278" r="-824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線矢印コネクタ 149"/>
          <p:cNvCxnSpPr/>
          <p:nvPr/>
        </p:nvCxnSpPr>
        <p:spPr>
          <a:xfrm>
            <a:off x="12676072" y="6645295"/>
            <a:ext cx="1080000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13763827" y="6645295"/>
            <a:ext cx="3240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グラフ 151"/>
          <p:cNvGraphicFramePr/>
          <p:nvPr>
            <p:extLst/>
          </p:nvPr>
        </p:nvGraphicFramePr>
        <p:xfrm>
          <a:off x="11523626" y="4140796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153" name="テキスト ボックス 152"/>
          <p:cNvSpPr txBox="1"/>
          <p:nvPr/>
        </p:nvSpPr>
        <p:spPr>
          <a:xfrm>
            <a:off x="14011343" y="4140796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正方形/長方形 153"/>
              <p:cNvSpPr/>
              <p:nvPr/>
            </p:nvSpPr>
            <p:spPr>
              <a:xfrm>
                <a:off x="13395085" y="6245258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4" name="正方形/長方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5085" y="6245258"/>
                <a:ext cx="446532" cy="369332"/>
              </a:xfrm>
              <a:prstGeom prst="rect">
                <a:avLst/>
              </a:prstGeom>
              <a:blipFill rotWithShape="0">
                <a:blip r:embed="rId30"/>
                <a:stretch>
                  <a:fillRect t="-6557" r="-12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>
          <a:xfrm>
            <a:off x="11183727" y="5848753"/>
            <a:ext cx="825500" cy="52945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51227" y="6512099"/>
            <a:ext cx="1824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</a:rPr>
              <a:t>観測</a:t>
            </a:r>
            <a:r>
              <a:rPr lang="ja-JP" altLang="en-US" sz="1200" dirty="0" smtClean="0">
                <a:solidFill>
                  <a:srgbClr val="FF0000"/>
                </a:solidFill>
              </a:rPr>
              <a:t>の分散</a:t>
            </a:r>
            <a:r>
              <a:rPr lang="ja-JP" altLang="en-US" sz="1200" dirty="0" smtClean="0"/>
              <a:t>を小さくする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（より確かな観測を得る）</a:t>
            </a:r>
            <a:endParaRPr kumimoji="1" lang="ja-JP" altLang="en-US" sz="1200" dirty="0"/>
          </a:p>
        </p:txBody>
      </p:sp>
      <p:sp>
        <p:nvSpPr>
          <p:cNvPr id="28" name="四角形吹き出し 27"/>
          <p:cNvSpPr/>
          <p:nvPr/>
        </p:nvSpPr>
        <p:spPr>
          <a:xfrm>
            <a:off x="12016516" y="5110636"/>
            <a:ext cx="1481348" cy="447973"/>
          </a:xfrm>
          <a:prstGeom prst="wedgeRectCallout">
            <a:avLst>
              <a:gd name="adj1" fmla="val 59930"/>
              <a:gd name="adj2" fmla="val 1430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事後誤差分散も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小さくなる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/>
              <p:cNvSpPr/>
              <p:nvPr/>
            </p:nvSpPr>
            <p:spPr>
              <a:xfrm>
                <a:off x="8218262" y="265547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262" y="2655479"/>
                <a:ext cx="43191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792500" y="2653708"/>
                <a:ext cx="105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>
                        <m:sSub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500" y="2653708"/>
                <a:ext cx="1056955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6557" r="-160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矢印 1"/>
          <p:cNvSpPr/>
          <p:nvPr/>
        </p:nvSpPr>
        <p:spPr>
          <a:xfrm>
            <a:off x="6799585" y="2771233"/>
            <a:ext cx="1404000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06107" y="2916820"/>
            <a:ext cx="124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イノベーション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</a:rPr>
              <a:t>ベクトル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28489" y="2002985"/>
            <a:ext cx="191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イノベーションベクトル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を</a:t>
            </a:r>
            <a:r>
              <a:rPr lang="ja-JP" altLang="en-US" sz="1400" dirty="0" smtClean="0">
                <a:solidFill>
                  <a:srgbClr val="FF0000"/>
                </a:solidFill>
              </a:rPr>
              <a:t>状態空間へ写像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4546455" y="2499819"/>
                <a:ext cx="5971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ja-JP" altLang="en-US" sz="1400" dirty="0" smtClean="0">
                    <a:solidFill>
                      <a:srgbClr val="FF0000"/>
                    </a:solidFill>
                  </a:rPr>
                  <a:t>倍</a:t>
                </a:r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55" y="2499819"/>
                <a:ext cx="597156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7551" t="-94118" r="-32653" b="-150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コネクタ 79"/>
          <p:cNvCxnSpPr/>
          <p:nvPr/>
        </p:nvCxnSpPr>
        <p:spPr>
          <a:xfrm>
            <a:off x="1365065" y="1098644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グラフ 97"/>
          <p:cNvGraphicFramePr/>
          <p:nvPr>
            <p:extLst/>
          </p:nvPr>
        </p:nvGraphicFramePr>
        <p:xfrm>
          <a:off x="217211" y="-582726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1" name="グラフ 100"/>
          <p:cNvGraphicFramePr/>
          <p:nvPr>
            <p:extLst/>
          </p:nvPr>
        </p:nvGraphicFramePr>
        <p:xfrm>
          <a:off x="5643014" y="517921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2" name="直線コネクタ 101"/>
          <p:cNvCxnSpPr/>
          <p:nvPr/>
        </p:nvCxnSpPr>
        <p:spPr>
          <a:xfrm>
            <a:off x="6789857" y="2199928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8210636" y="1733394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グラフ 103"/>
          <p:cNvGraphicFramePr/>
          <p:nvPr>
            <p:extLst/>
          </p:nvPr>
        </p:nvGraphicFramePr>
        <p:xfrm>
          <a:off x="217211" y="2201256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05" name="直線コネクタ 104"/>
          <p:cNvCxnSpPr/>
          <p:nvPr/>
        </p:nvCxnSpPr>
        <p:spPr>
          <a:xfrm>
            <a:off x="1362267" y="3875217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2310907" y="2941357"/>
            <a:ext cx="0" cy="190586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/>
          <p:cNvSpPr/>
          <p:nvPr/>
        </p:nvSpPr>
        <p:spPr>
          <a:xfrm>
            <a:off x="1362267" y="2773472"/>
            <a:ext cx="1517387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>
            <a:off x="1362267" y="4449564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5" idx="1"/>
            <a:endCxn id="69" idx="1"/>
          </p:cNvCxnSpPr>
          <p:nvPr/>
        </p:nvCxnSpPr>
        <p:spPr>
          <a:xfrm>
            <a:off x="1362267" y="2845472"/>
            <a:ext cx="0" cy="167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5" idx="3"/>
            <a:endCxn id="69" idx="3"/>
          </p:cNvCxnSpPr>
          <p:nvPr/>
        </p:nvCxnSpPr>
        <p:spPr>
          <a:xfrm flipH="1">
            <a:off x="2298267" y="2845472"/>
            <a:ext cx="581387" cy="167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/>
          <p:cNvSpPr/>
          <p:nvPr/>
        </p:nvSpPr>
        <p:spPr>
          <a:xfrm rot="18900000">
            <a:off x="1799844" y="1871128"/>
            <a:ext cx="6038287" cy="6038287"/>
          </a:xfrm>
          <a:prstGeom prst="arc">
            <a:avLst>
              <a:gd name="adj1" fmla="val 16200000"/>
              <a:gd name="adj2" fmla="val 21595674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5478305" y="4119782"/>
                <a:ext cx="279499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305" y="4119782"/>
                <a:ext cx="2794996" cy="5204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5780953" y="4706223"/>
                <a:ext cx="190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53" y="4706223"/>
                <a:ext cx="190449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39" t="-24444" r="-7029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円弧 112"/>
          <p:cNvSpPr/>
          <p:nvPr/>
        </p:nvSpPr>
        <p:spPr>
          <a:xfrm rot="18900000">
            <a:off x="57472" y="234357"/>
            <a:ext cx="7135785" cy="7135785"/>
          </a:xfrm>
          <a:prstGeom prst="arc">
            <a:avLst>
              <a:gd name="adj1" fmla="val 16593415"/>
              <a:gd name="adj2" fmla="val 1005984"/>
            </a:avLst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310543" y="603353"/>
            <a:ext cx="191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事前分布を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観測空間へ写像</a:t>
            </a:r>
            <a:endParaRPr lang="en-US" altLang="ja-JP" sz="1400" dirty="0" smtClean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3963488" y="337372"/>
                <a:ext cx="657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1400" dirty="0" smtClean="0">
                    <a:solidFill>
                      <a:srgbClr val="00B050"/>
                    </a:solidFill>
                  </a:rPr>
                  <a:t>倍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88" y="337372"/>
                <a:ext cx="657140" cy="307777"/>
              </a:xfrm>
              <a:prstGeom prst="rect">
                <a:avLst/>
              </a:prstGeom>
              <a:blipFill rotWithShape="0">
                <a:blip r:embed="rId10"/>
                <a:stretch>
                  <a:fillRect t="-5882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153921" y="4741594"/>
                <a:ext cx="148516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>
                    <a:solidFill>
                      <a:srgbClr val="0070C0"/>
                    </a:solidFill>
                    <a:latin typeface="+mn-ea"/>
                  </a:rPr>
                  <a:t>状態</a:t>
                </a:r>
                <a:r>
                  <a:rPr lang="ja-JP" altLang="en-US" sz="1400" dirty="0" smtClean="0">
                    <a:solidFill>
                      <a:srgbClr val="0070C0"/>
                    </a:solidFill>
                    <a:latin typeface="+mn-ea"/>
                  </a:rPr>
                  <a:t>空間での</a:t>
                </a:r>
                <a:endParaRPr lang="en-US" altLang="ja-JP" sz="1400" dirty="0" smtClean="0">
                  <a:solidFill>
                    <a:srgbClr val="0070C0"/>
                  </a:solidFill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solidFill>
                      <a:srgbClr val="0070C0"/>
                    </a:solidFill>
                    <a:latin typeface="+mn-ea"/>
                  </a:rPr>
                  <a:t>修正ゲイン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 dirty="0" smtClean="0">
                    <a:solidFill>
                      <a:srgbClr val="0070C0"/>
                    </a:solidFill>
                  </a:rPr>
                  <a:t>倍</a:t>
                </a:r>
                <a:endParaRPr lang="ja-JP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21" y="4741594"/>
                <a:ext cx="1485162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2326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テキスト ボックス 119"/>
          <p:cNvSpPr txBox="1"/>
          <p:nvPr/>
        </p:nvSpPr>
        <p:spPr>
          <a:xfrm>
            <a:off x="2704928" y="-582726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8130731" y="517921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観測</a:t>
            </a:r>
            <a:r>
              <a:rPr kumimoji="1" lang="ja-JP" altLang="en-US" sz="1400" dirty="0" smtClean="0"/>
              <a:t>空間</a:t>
            </a:r>
            <a:endParaRPr kumimoji="1" lang="ja-JP" altLang="en-US" sz="14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591134" y="3921249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状態</a:t>
            </a:r>
            <a:r>
              <a:rPr kumimoji="1" lang="ja-JP" altLang="en-US" sz="1400" dirty="0" smtClean="0"/>
              <a:t>空間</a:t>
            </a:r>
            <a:endParaRPr kumimoji="1" lang="ja-JP" altLang="en-US" sz="14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638038" y="3550250"/>
            <a:ext cx="707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写像</a:t>
            </a:r>
            <a:endParaRPr kumimoji="1" lang="ja-JP" altLang="en-US" sz="16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376174" y="3522403"/>
            <a:ext cx="1557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イノベーション</a:t>
            </a:r>
            <a:endParaRPr kumimoji="1" lang="ja-JP" altLang="en-US" sz="1600" dirty="0"/>
          </a:p>
        </p:txBody>
      </p:sp>
      <p:cxnSp>
        <p:nvCxnSpPr>
          <p:cNvPr id="125" name="直線矢印コネクタ 124"/>
          <p:cNvCxnSpPr>
            <a:stCxn id="124" idx="2"/>
          </p:cNvCxnSpPr>
          <p:nvPr/>
        </p:nvCxnSpPr>
        <p:spPr>
          <a:xfrm flipH="1">
            <a:off x="7900773" y="3860957"/>
            <a:ext cx="254278" cy="361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3" idx="2"/>
          </p:cNvCxnSpPr>
          <p:nvPr/>
        </p:nvCxnSpPr>
        <p:spPr>
          <a:xfrm>
            <a:off x="6991622" y="3888804"/>
            <a:ext cx="0" cy="23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959153" y="1539293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3" y="1539293"/>
                <a:ext cx="50501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/>
              <p:cNvSpPr/>
              <p:nvPr/>
            </p:nvSpPr>
            <p:spPr>
              <a:xfrm>
                <a:off x="959153" y="4310278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8" name="正方形/長方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53" y="4310278"/>
                <a:ext cx="5050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655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277577" y="4310278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77" y="4310278"/>
                <a:ext cx="44653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テキスト ボックス 128"/>
          <p:cNvSpPr txBox="1"/>
          <p:nvPr/>
        </p:nvSpPr>
        <p:spPr>
          <a:xfrm>
            <a:off x="5535652" y="3555645"/>
            <a:ext cx="1137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修正ゲイン</a:t>
            </a:r>
            <a:endParaRPr kumimoji="1" lang="ja-JP" altLang="en-US" sz="1600" dirty="0"/>
          </a:p>
        </p:txBody>
      </p:sp>
      <p:cxnSp>
        <p:nvCxnSpPr>
          <p:cNvPr id="130" name="直線矢印コネクタ 129"/>
          <p:cNvCxnSpPr>
            <a:stCxn id="129" idx="2"/>
          </p:cNvCxnSpPr>
          <p:nvPr/>
        </p:nvCxnSpPr>
        <p:spPr>
          <a:xfrm>
            <a:off x="6104613" y="3894199"/>
            <a:ext cx="423963" cy="32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 29"/>
          <p:cNvSpPr/>
          <p:nvPr/>
        </p:nvSpPr>
        <p:spPr>
          <a:xfrm>
            <a:off x="5107021" y="4980562"/>
            <a:ext cx="1507788" cy="184825"/>
          </a:xfrm>
          <a:custGeom>
            <a:avLst/>
            <a:gdLst>
              <a:gd name="connsiteX0" fmla="*/ 0 w 1507788"/>
              <a:gd name="connsiteY0" fmla="*/ 184825 h 184825"/>
              <a:gd name="connsiteX1" fmla="*/ 1507788 w 1507788"/>
              <a:gd name="connsiteY1" fmla="*/ 184825 h 184825"/>
              <a:gd name="connsiteX2" fmla="*/ 1507788 w 1507788"/>
              <a:gd name="connsiteY2" fmla="*/ 0 h 18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788" h="184825">
                <a:moveTo>
                  <a:pt x="0" y="184825"/>
                </a:moveTo>
                <a:lnTo>
                  <a:pt x="1507788" y="184825"/>
                </a:lnTo>
                <a:lnTo>
                  <a:pt x="1507788" y="0"/>
                </a:ln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4497814" y="2520242"/>
            <a:ext cx="636069" cy="2520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角丸四角形 132"/>
          <p:cNvSpPr/>
          <p:nvPr/>
        </p:nvSpPr>
        <p:spPr>
          <a:xfrm>
            <a:off x="2108574" y="5004300"/>
            <a:ext cx="396000" cy="2160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2506675" y="2786023"/>
            <a:ext cx="2279262" cy="2284293"/>
          </a:xfrm>
          <a:custGeom>
            <a:avLst/>
            <a:gdLst>
              <a:gd name="connsiteX0" fmla="*/ 0 w 1021080"/>
              <a:gd name="connsiteY0" fmla="*/ 243840 h 243840"/>
              <a:gd name="connsiteX1" fmla="*/ 1021080 w 1021080"/>
              <a:gd name="connsiteY1" fmla="*/ 243840 h 243840"/>
              <a:gd name="connsiteX2" fmla="*/ 1021080 w 1021080"/>
              <a:gd name="connsiteY2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080" h="243840">
                <a:moveTo>
                  <a:pt x="0" y="243840"/>
                </a:moveTo>
                <a:lnTo>
                  <a:pt x="1021080" y="243840"/>
                </a:lnTo>
                <a:lnTo>
                  <a:pt x="1021080" y="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558213" y="4477732"/>
                <a:ext cx="154836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 smtClean="0"/>
                  <a:t>こ</a:t>
                </a:r>
                <a:r>
                  <a:rPr lang="ja-JP" altLang="en-US" sz="1400" dirty="0" smtClean="0"/>
                  <a:t>れら</a:t>
                </a:r>
                <a:r>
                  <a:rPr lang="ja-JP" altLang="en-US" sz="1400" dirty="0"/>
                  <a:t>の</a:t>
                </a:r>
                <a:r>
                  <a:rPr kumimoji="1" lang="ja-JP" altLang="en-US" sz="1400" dirty="0" smtClean="0"/>
                  <a:t>操作を</a:t>
                </a:r>
                <a:endParaRPr kumimoji="1" lang="en-US" altLang="ja-JP" sz="1400" dirty="0" smtClean="0"/>
              </a:p>
              <a:p>
                <a:pPr algn="ctr"/>
                <a:r>
                  <a:rPr kumimoji="1" lang="ja-JP" altLang="en-US" sz="1400" dirty="0" smtClean="0"/>
                  <a:t>まとめて行うのが</a:t>
                </a:r>
                <a:endParaRPr kumimoji="1" lang="en-US" altLang="ja-JP" sz="1400" dirty="0" smtClean="0"/>
              </a:p>
              <a:p>
                <a:pPr algn="ctr"/>
                <a:r>
                  <a:rPr lang="ja-JP" altLang="en-US" sz="1400" b="1" dirty="0" smtClean="0">
                    <a:solidFill>
                      <a:srgbClr val="7030A0"/>
                    </a:solidFill>
                  </a:rPr>
                  <a:t>カルマンゲイン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ja-JP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13" y="4477732"/>
                <a:ext cx="1548360" cy="738664"/>
              </a:xfrm>
              <a:prstGeom prst="rect">
                <a:avLst/>
              </a:prstGeom>
              <a:blipFill rotWithShape="0">
                <a:blip r:embed="rId15"/>
                <a:stretch>
                  <a:fillRect t="-2439" b="-487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/>
              <p:cNvSpPr/>
              <p:nvPr/>
            </p:nvSpPr>
            <p:spPr>
              <a:xfrm>
                <a:off x="7723460" y="2197103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460" y="2197103"/>
                <a:ext cx="43191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688983" y="799506"/>
            <a:ext cx="191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観測</a:t>
            </a:r>
            <a:r>
              <a:rPr lang="ja-JP" altLang="en-US" sz="1400" dirty="0">
                <a:solidFill>
                  <a:srgbClr val="FF0000"/>
                </a:solidFill>
              </a:rPr>
              <a:t>分布</a:t>
            </a:r>
            <a:r>
              <a:rPr lang="ja-JP" altLang="en-US" sz="1400" dirty="0" smtClean="0">
                <a:solidFill>
                  <a:srgbClr val="FF0000"/>
                </a:solidFill>
              </a:rPr>
              <a:t>を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状態空間へ写像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4317861" y="1277851"/>
                <a:ext cx="657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ja-JP" altLang="en-US" sz="1400" dirty="0" smtClean="0">
                    <a:solidFill>
                      <a:srgbClr val="FF0000"/>
                    </a:solidFill>
                  </a:rPr>
                  <a:t>倍</a:t>
                </a:r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61" y="1277851"/>
                <a:ext cx="657140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4074" t="-96000" r="-21296" b="-15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グラフ 100"/>
          <p:cNvGraphicFramePr/>
          <p:nvPr>
            <p:extLst/>
          </p:nvPr>
        </p:nvGraphicFramePr>
        <p:xfrm>
          <a:off x="5148212" y="59545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3" name="直線コネクタ 102"/>
          <p:cNvCxnSpPr/>
          <p:nvPr/>
        </p:nvCxnSpPr>
        <p:spPr>
          <a:xfrm>
            <a:off x="7715834" y="1275018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1413565" y="1753141"/>
            <a:ext cx="0" cy="1080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正方形/長方形 105"/>
              <p:cNvSpPr/>
              <p:nvPr/>
            </p:nvSpPr>
            <p:spPr>
              <a:xfrm>
                <a:off x="1016287" y="2177140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6" name="正方形/長方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7" y="2177140"/>
                <a:ext cx="44653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/>
          <p:cNvCxnSpPr/>
          <p:nvPr/>
        </p:nvCxnSpPr>
        <p:spPr>
          <a:xfrm>
            <a:off x="2362205" y="819281"/>
            <a:ext cx="0" cy="2088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矢印 44"/>
          <p:cNvSpPr/>
          <p:nvPr/>
        </p:nvSpPr>
        <p:spPr>
          <a:xfrm>
            <a:off x="1413565" y="2340496"/>
            <a:ext cx="1404000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>
            <a:off x="1413565" y="2759288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5" idx="1"/>
            <a:endCxn id="69" idx="1"/>
          </p:cNvCxnSpPr>
          <p:nvPr/>
        </p:nvCxnSpPr>
        <p:spPr>
          <a:xfrm>
            <a:off x="1413565" y="2412496"/>
            <a:ext cx="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5" idx="3"/>
            <a:endCxn id="69" idx="3"/>
          </p:cNvCxnSpPr>
          <p:nvPr/>
        </p:nvCxnSpPr>
        <p:spPr>
          <a:xfrm flipH="1">
            <a:off x="2349565" y="2412496"/>
            <a:ext cx="46800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/>
          <p:cNvSpPr/>
          <p:nvPr/>
        </p:nvSpPr>
        <p:spPr>
          <a:xfrm rot="18900000">
            <a:off x="1116933" y="631761"/>
            <a:ext cx="7971816" cy="7971816"/>
          </a:xfrm>
          <a:prstGeom prst="arc">
            <a:avLst>
              <a:gd name="adj1" fmla="val 17048505"/>
              <a:gd name="adj2" fmla="val 20954601"/>
            </a:avLst>
          </a:prstGeom>
          <a:ln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/>
              <p:cNvSpPr/>
              <p:nvPr/>
            </p:nvSpPr>
            <p:spPr>
              <a:xfrm>
                <a:off x="2161000" y="2851623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00" y="2851623"/>
                <a:ext cx="44653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グラフ 76"/>
          <p:cNvGraphicFramePr/>
          <p:nvPr>
            <p:extLst/>
          </p:nvPr>
        </p:nvGraphicFramePr>
        <p:xfrm>
          <a:off x="267100" y="61282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78" name="直線コネクタ 77"/>
          <p:cNvCxnSpPr/>
          <p:nvPr/>
        </p:nvCxnSpPr>
        <p:spPr>
          <a:xfrm>
            <a:off x="2831208" y="1263841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2873532" y="2237229"/>
                <a:ext cx="65714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32" y="2237229"/>
                <a:ext cx="657140" cy="396519"/>
              </a:xfrm>
              <a:prstGeom prst="rect">
                <a:avLst/>
              </a:prstGeom>
              <a:blipFill rotWithShape="0">
                <a:blip r:embed="rId8"/>
                <a:stretch>
                  <a:fillRect l="-13889" t="-115385" r="-87037" b="-18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788431" y="2494126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31" y="2494126"/>
                <a:ext cx="26731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727" r="-45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/>
          <p:nvPr/>
        </p:nvCxnSpPr>
        <p:spPr>
          <a:xfrm>
            <a:off x="7302734" y="4549741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6826484" y="4100161"/>
            <a:ext cx="0" cy="190586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5881344" y="5029415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6764853" y="5453414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53" y="5453414"/>
                <a:ext cx="44653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6195303" y="5996850"/>
                <a:ext cx="399661" cy="34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03" y="5996850"/>
                <a:ext cx="399661" cy="340478"/>
              </a:xfrm>
              <a:prstGeom prst="rect">
                <a:avLst/>
              </a:prstGeom>
              <a:blipFill rotWithShape="0">
                <a:blip r:embed="rId11"/>
                <a:stretch>
                  <a:fillRect l="-7576" r="-2727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6696166" y="6007430"/>
                <a:ext cx="814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66" y="6007430"/>
                <a:ext cx="81464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209" t="-169565" r="-47761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/>
          <p:cNvCxnSpPr/>
          <p:nvPr/>
        </p:nvCxnSpPr>
        <p:spPr>
          <a:xfrm>
            <a:off x="5885936" y="5852544"/>
            <a:ext cx="93726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6830816" y="5852544"/>
            <a:ext cx="4680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グラフ 99"/>
          <p:cNvGraphicFramePr/>
          <p:nvPr>
            <p:extLst/>
          </p:nvPr>
        </p:nvGraphicFramePr>
        <p:xfrm>
          <a:off x="4733490" y="3348045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16" name="円/楕円 115"/>
          <p:cNvSpPr/>
          <p:nvPr/>
        </p:nvSpPr>
        <p:spPr>
          <a:xfrm>
            <a:off x="6162833" y="5935229"/>
            <a:ext cx="483610" cy="4836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6663616" y="5947929"/>
            <a:ext cx="896928" cy="39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/>
              <p:cNvSpPr txBox="1"/>
              <p:nvPr/>
            </p:nvSpPr>
            <p:spPr>
              <a:xfrm>
                <a:off x="7297637" y="5499585"/>
                <a:ext cx="65714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テキスト ボックス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37" y="5499585"/>
                <a:ext cx="657140" cy="396519"/>
              </a:xfrm>
              <a:prstGeom prst="rect">
                <a:avLst/>
              </a:prstGeom>
              <a:blipFill rotWithShape="0">
                <a:blip r:embed="rId14"/>
                <a:stretch>
                  <a:fillRect l="-13889" t="-115385" r="-87037" b="-18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/>
              <p:cNvSpPr txBox="1"/>
              <p:nvPr/>
            </p:nvSpPr>
            <p:spPr>
              <a:xfrm>
                <a:off x="8861573" y="1407166"/>
                <a:ext cx="3810921" cy="682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9" name="テキスト ボックス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73" y="1407166"/>
                <a:ext cx="3810921" cy="682687"/>
              </a:xfrm>
              <a:prstGeom prst="rect">
                <a:avLst/>
              </a:prstGeom>
              <a:blipFill rotWithShape="0">
                <a:blip r:embed="rId15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/>
              <p:cNvSpPr txBox="1"/>
              <p:nvPr/>
            </p:nvSpPr>
            <p:spPr>
              <a:xfrm>
                <a:off x="535013" y="5002237"/>
                <a:ext cx="3688992" cy="726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1" name="テキスト ボックス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3" y="5002237"/>
                <a:ext cx="3688992" cy="72628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338582" y="3212322"/>
                <a:ext cx="2177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2" y="3212322"/>
                <a:ext cx="217758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120" t="-26667" r="-616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8765865" y="710122"/>
                <a:ext cx="3628369" cy="612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865" y="710122"/>
                <a:ext cx="3628369" cy="61260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/>
              <p:cNvSpPr txBox="1"/>
              <p:nvPr/>
            </p:nvSpPr>
            <p:spPr>
              <a:xfrm>
                <a:off x="1264571" y="6945818"/>
                <a:ext cx="10595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400" dirty="0" smtClean="0">
                    <a:solidFill>
                      <a:srgbClr val="0070C0"/>
                    </a:solidFill>
                    <a:latin typeface="+mn-ea"/>
                  </a:rPr>
                  <a:t>状態空間での</a:t>
                </a:r>
                <a:endParaRPr lang="en-US" altLang="ja-JP" sz="1400" dirty="0" smtClean="0">
                  <a:solidFill>
                    <a:srgbClr val="0070C0"/>
                  </a:solidFill>
                  <a:latin typeface="+mn-ea"/>
                </a:endParaRPr>
              </a:p>
              <a:p>
                <a:r>
                  <a:rPr lang="ja-JP" altLang="en-US" sz="1400" dirty="0" smtClean="0">
                    <a:solidFill>
                      <a:srgbClr val="0070C0"/>
                    </a:solidFill>
                    <a:latin typeface="+mn-ea"/>
                  </a:rPr>
                  <a:t>修正ゲイン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71" y="6945818"/>
                <a:ext cx="1059585" cy="430887"/>
              </a:xfrm>
              <a:prstGeom prst="rect">
                <a:avLst/>
              </a:prstGeom>
              <a:blipFill rotWithShape="0">
                <a:blip r:embed="rId19"/>
                <a:stretch>
                  <a:fillRect l="-10345" t="-12676" r="-8621" b="-21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456276" y="5844018"/>
            <a:ext cx="64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写像</a:t>
            </a:r>
            <a:endParaRPr kumimoji="1" lang="ja-JP" altLang="en-US" sz="14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085491" y="5843814"/>
            <a:ext cx="126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イノベーション</a:t>
            </a:r>
            <a:endParaRPr kumimoji="1" lang="ja-JP" altLang="en-US" sz="1400" dirty="0"/>
          </a:p>
        </p:txBody>
      </p:sp>
      <p:cxnSp>
        <p:nvCxnSpPr>
          <p:cNvPr id="8" name="直線矢印コネクタ 7"/>
          <p:cNvCxnSpPr>
            <a:stCxn id="127" idx="0"/>
          </p:cNvCxnSpPr>
          <p:nvPr/>
        </p:nvCxnSpPr>
        <p:spPr>
          <a:xfrm flipH="1" flipV="1">
            <a:off x="3627526" y="5499585"/>
            <a:ext cx="89515" cy="344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0"/>
          </p:cNvCxnSpPr>
          <p:nvPr/>
        </p:nvCxnSpPr>
        <p:spPr>
          <a:xfrm flipV="1">
            <a:off x="2781016" y="5620782"/>
            <a:ext cx="31627" cy="223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26" idx="0"/>
          </p:cNvCxnSpPr>
          <p:nvPr/>
        </p:nvCxnSpPr>
        <p:spPr>
          <a:xfrm flipV="1">
            <a:off x="1794364" y="6687668"/>
            <a:ext cx="0" cy="21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2754817" y="61282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状態</a:t>
            </a:r>
            <a:r>
              <a:rPr kumimoji="1" lang="ja-JP" altLang="en-US" sz="1400" dirty="0" smtClean="0"/>
              <a:t>空間</a:t>
            </a:r>
            <a:endParaRPr kumimoji="1" lang="ja-JP" altLang="en-US" sz="1400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635929" y="59545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観測</a:t>
            </a:r>
            <a:r>
              <a:rPr kumimoji="1" lang="ja-JP" altLang="en-US" sz="1400" dirty="0" smtClean="0"/>
              <a:t>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/>
              <p:cNvSpPr txBox="1"/>
              <p:nvPr/>
            </p:nvSpPr>
            <p:spPr>
              <a:xfrm>
                <a:off x="9430997" y="4702060"/>
                <a:ext cx="2045496" cy="344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テキスト ボックス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997" y="4702060"/>
                <a:ext cx="2045496" cy="344774"/>
              </a:xfrm>
              <a:prstGeom prst="rect">
                <a:avLst/>
              </a:prstGeom>
              <a:blipFill rotWithShape="0">
                <a:blip r:embed="rId20"/>
                <a:stretch>
                  <a:fillRect r="-2083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10768297" y="4344667"/>
            <a:ext cx="0" cy="252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444960" y="5453414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60" y="5453414"/>
                <a:ext cx="505010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297663" y="3863001"/>
                <a:ext cx="3516257" cy="726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3" y="3863001"/>
                <a:ext cx="3516257" cy="72628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>
          <a:xfrm>
            <a:off x="1499856" y="3534666"/>
            <a:ext cx="183367" cy="3283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776305" y="3534666"/>
            <a:ext cx="134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7030A0"/>
                </a:solidFill>
              </a:rPr>
              <a:t>ただの代入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843292" y="4630604"/>
            <a:ext cx="70858" cy="3716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>
            <a:off x="1904783" y="4642134"/>
            <a:ext cx="866425" cy="3698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2336591" y="4523635"/>
            <a:ext cx="178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7030A0"/>
                </a:solidFill>
              </a:rPr>
              <a:t>役割を意識して分解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829373" y="6899571"/>
            <a:ext cx="203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事前分布</a:t>
            </a:r>
            <a:r>
              <a:rPr lang="ja-JP" altLang="en-US" sz="1400" dirty="0" smtClean="0"/>
              <a:t>と</a:t>
            </a:r>
            <a:r>
              <a:rPr lang="ja-JP" altLang="en-US" sz="1400" dirty="0" smtClean="0">
                <a:solidFill>
                  <a:srgbClr val="FF0000"/>
                </a:solidFill>
              </a:rPr>
              <a:t>観測分布</a:t>
            </a:r>
            <a:r>
              <a:rPr lang="ja-JP" altLang="en-US" sz="1400" dirty="0" smtClean="0"/>
              <a:t>の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分散の比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0296737" y="3958728"/>
                <a:ext cx="908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状態空間での</a:t>
                </a:r>
                <a:endParaRPr lang="en-US" altLang="ja-JP" sz="1200" dirty="0" smtClean="0">
                  <a:solidFill>
                    <a:srgbClr val="0070C0"/>
                  </a:solidFill>
                  <a:latin typeface="+mn-ea"/>
                </a:endParaRPr>
              </a:p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修正ゲイン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737" y="3958728"/>
                <a:ext cx="908903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0067" t="-11475" r="-10067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/>
          <p:cNvSpPr txBox="1"/>
          <p:nvPr/>
        </p:nvSpPr>
        <p:spPr>
          <a:xfrm>
            <a:off x="8720330" y="5049764"/>
            <a:ext cx="377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1200" dirty="0"/>
          </a:p>
          <a:p>
            <a:pPr algn="ctr"/>
            <a:r>
              <a:rPr lang="ja-JP" altLang="en-US" sz="1200" dirty="0">
                <a:solidFill>
                  <a:srgbClr val="FF0000"/>
                </a:solidFill>
              </a:rPr>
              <a:t>観測の分散が</a:t>
            </a:r>
            <a:r>
              <a:rPr lang="ja-JP" altLang="en-US" sz="1200" dirty="0" smtClean="0">
                <a:solidFill>
                  <a:srgbClr val="FF0000"/>
                </a:solidFill>
              </a:rPr>
              <a:t>小さい（より正確な情報を得た）</a:t>
            </a:r>
            <a:r>
              <a:rPr lang="ja-JP" altLang="en-US" sz="1200" dirty="0" smtClean="0"/>
              <a:t>ときほど</a:t>
            </a:r>
            <a:r>
              <a:rPr lang="ja-JP" altLang="en-US" sz="1200" dirty="0"/>
              <a:t>，</a:t>
            </a:r>
            <a:endParaRPr lang="en-US" altLang="ja-JP" sz="1200" dirty="0"/>
          </a:p>
          <a:p>
            <a:pPr algn="ctr"/>
            <a:r>
              <a:rPr lang="ja-JP" altLang="en-US" sz="1200" dirty="0"/>
              <a:t>修正ゲインが大きく</a:t>
            </a:r>
            <a:r>
              <a:rPr lang="ja-JP" altLang="en-US" sz="1200" dirty="0" smtClean="0"/>
              <a:t>なる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↓</a:t>
            </a:r>
          </a:p>
          <a:p>
            <a:pPr algn="ctr"/>
            <a:r>
              <a:rPr kumimoji="1" lang="ja-JP" altLang="en-US" sz="1200" dirty="0" smtClean="0"/>
              <a:t>修正ゲインが大きいほど，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事後分布の不確かさが小さくなる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4868332" y="6464300"/>
            <a:ext cx="1799168" cy="696881"/>
          </a:xfrm>
          <a:custGeom>
            <a:avLst/>
            <a:gdLst>
              <a:gd name="connsiteX0" fmla="*/ 0 w 3632200"/>
              <a:gd name="connsiteY0" fmla="*/ 355600 h 355600"/>
              <a:gd name="connsiteX1" fmla="*/ 3632200 w 3632200"/>
              <a:gd name="connsiteY1" fmla="*/ 355600 h 355600"/>
              <a:gd name="connsiteX2" fmla="*/ 3632200 w 363220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2200" h="355600">
                <a:moveTo>
                  <a:pt x="0" y="355600"/>
                </a:moveTo>
                <a:lnTo>
                  <a:pt x="3632200" y="355600"/>
                </a:lnTo>
                <a:lnTo>
                  <a:pt x="363220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518017" y="6034050"/>
                <a:ext cx="3153310" cy="7262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7" y="6034050"/>
                <a:ext cx="3153310" cy="726289"/>
              </a:xfrm>
              <a:prstGeom prst="rect">
                <a:avLst/>
              </a:prstGeom>
              <a:blipFill rotWithShape="0">
                <a:blip r:embed="rId24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矢印コネクタ 39"/>
          <p:cNvCxnSpPr>
            <a:stCxn id="126" idx="3"/>
            <a:endCxn id="137" idx="1"/>
          </p:cNvCxnSpPr>
          <p:nvPr/>
        </p:nvCxnSpPr>
        <p:spPr>
          <a:xfrm flipV="1">
            <a:off x="2324156" y="7161181"/>
            <a:ext cx="505217" cy="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中かっこ 43"/>
          <p:cNvSpPr/>
          <p:nvPr/>
        </p:nvSpPr>
        <p:spPr>
          <a:xfrm rot="16200000">
            <a:off x="10741329" y="4527068"/>
            <a:ext cx="63500" cy="34705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ワイド画面</PresentationFormat>
  <Paragraphs>170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morita</dc:creator>
  <cp:lastModifiedBy>morita</cp:lastModifiedBy>
  <cp:revision>1</cp:revision>
  <dcterms:created xsi:type="dcterms:W3CDTF">2016-04-28T13:54:07Z</dcterms:created>
  <dcterms:modified xsi:type="dcterms:W3CDTF">2016-04-28T13:54:34Z</dcterms:modified>
</cp:coreProperties>
</file>