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7B8B8"/>
    <a:srgbClr val="FFFF66"/>
    <a:srgbClr val="FFFF99"/>
    <a:srgbClr val="CFE7F5"/>
    <a:srgbClr val="C0C0BF"/>
    <a:srgbClr val="E6E6E6"/>
    <a:srgbClr val="FFCC99"/>
    <a:srgbClr val="FF66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2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73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5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6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0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8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62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97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80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392E-181A-4E7B-BFE9-A36384D75847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27D-5DF2-4B20-87BD-9A20F7528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9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93074" y="1088571"/>
            <a:ext cx="3257005" cy="80118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cirkit_unit03_apps</a:t>
            </a:r>
          </a:p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アプリケーション用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pkgs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93074" y="3413759"/>
            <a:ext cx="3257005" cy="8011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cirkit_unit03_pkgs</a:t>
            </a:r>
          </a:p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(CIR-KIT-Unit03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基本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pkgs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矢印コネクタ 7"/>
          <p:cNvCxnSpPr>
            <a:stCxn id="4" idx="2"/>
            <a:endCxn id="6" idx="0"/>
          </p:cNvCxnSpPr>
          <p:nvPr/>
        </p:nvCxnSpPr>
        <p:spPr>
          <a:xfrm>
            <a:off x="2821577" y="1889760"/>
            <a:ext cx="0" cy="1523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4850673" y="1807027"/>
            <a:ext cx="3178629" cy="535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アプリケーション依存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pkgs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カギ線コネクタ 14"/>
          <p:cNvCxnSpPr>
            <a:stCxn id="4" idx="3"/>
            <a:endCxn id="12" idx="0"/>
          </p:cNvCxnSpPr>
          <p:nvPr/>
        </p:nvCxnSpPr>
        <p:spPr>
          <a:xfrm>
            <a:off x="4450079" y="1489166"/>
            <a:ext cx="1989909" cy="31786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4733107" y="4197529"/>
            <a:ext cx="3413760" cy="701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cirkit_unit03_deps</a:t>
            </a:r>
          </a:p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(CIR-KIT-Unit03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依存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pkgs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カギ線コネクタ 19"/>
          <p:cNvCxnSpPr>
            <a:stCxn id="6" idx="3"/>
            <a:endCxn id="19" idx="0"/>
          </p:cNvCxnSpPr>
          <p:nvPr/>
        </p:nvCxnSpPr>
        <p:spPr>
          <a:xfrm>
            <a:off x="4450079" y="3814354"/>
            <a:ext cx="1989908" cy="38317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/>
          <p:cNvSpPr/>
          <p:nvPr/>
        </p:nvSpPr>
        <p:spPr>
          <a:xfrm>
            <a:off x="3087188" y="330925"/>
            <a:ext cx="2294709" cy="622662"/>
          </a:xfrm>
          <a:prstGeom prst="wedgeRectCallout">
            <a:avLst>
              <a:gd name="adj1" fmla="val -32798"/>
              <a:gd name="adj2" fmla="val 715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launch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一つで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navigation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開始！等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四角形吹き出し 30"/>
          <p:cNvSpPr/>
          <p:nvPr/>
        </p:nvSpPr>
        <p:spPr>
          <a:xfrm>
            <a:off x="6592387" y="892628"/>
            <a:ext cx="2499360" cy="722812"/>
          </a:xfrm>
          <a:prstGeom prst="wedgeRectCallout">
            <a:avLst>
              <a:gd name="adj1" fmla="val -32798"/>
              <a:gd name="adj2" fmla="val 715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システムとして起動する時に欲しいもの等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吹き出し 31"/>
          <p:cNvSpPr/>
          <p:nvPr/>
        </p:nvSpPr>
        <p:spPr>
          <a:xfrm>
            <a:off x="3087188" y="2708364"/>
            <a:ext cx="2294709" cy="622662"/>
          </a:xfrm>
          <a:prstGeom prst="wedgeRectCallout">
            <a:avLst>
              <a:gd name="adj1" fmla="val -32798"/>
              <a:gd name="adj2" fmla="val 715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cirkit_unit03_hoge</a:t>
            </a:r>
          </a:p>
          <a:p>
            <a:pPr algn="ctr"/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が全部ここに来る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四角形吹き出し 32"/>
          <p:cNvSpPr/>
          <p:nvPr/>
        </p:nvSpPr>
        <p:spPr>
          <a:xfrm>
            <a:off x="6592387" y="3335379"/>
            <a:ext cx="2499360" cy="722812"/>
          </a:xfrm>
          <a:prstGeom prst="wedgeRectCallout">
            <a:avLst>
              <a:gd name="adj1" fmla="val -32798"/>
              <a:gd name="adj2" fmla="val 7158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アプリケーションに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依存せず必須なもの等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06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3959502" y="4051948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48584" y="713523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41531" y="1293472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141531" y="755793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0" name="直線コネクタ 19"/>
          <p:cNvCxnSpPr>
            <a:stCxn id="19" idx="2"/>
          </p:cNvCxnSpPr>
          <p:nvPr/>
        </p:nvCxnSpPr>
        <p:spPr>
          <a:xfrm>
            <a:off x="4225421" y="1082747"/>
            <a:ext cx="0" cy="53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上矢印 20"/>
          <p:cNvSpPr/>
          <p:nvPr/>
        </p:nvSpPr>
        <p:spPr>
          <a:xfrm>
            <a:off x="4141531" y="1216948"/>
            <a:ext cx="168918" cy="26844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環状矢印 21"/>
          <p:cNvSpPr/>
          <p:nvPr/>
        </p:nvSpPr>
        <p:spPr>
          <a:xfrm flipH="1">
            <a:off x="3925881" y="1082747"/>
            <a:ext cx="576377" cy="717429"/>
          </a:xfrm>
          <a:prstGeom prst="circularArrow">
            <a:avLst>
              <a:gd name="adj1" fmla="val 13802"/>
              <a:gd name="adj2" fmla="val 1142319"/>
              <a:gd name="adj3" fmla="val 20392518"/>
              <a:gd name="adj4" fmla="val 10800000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954404" y="2312913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6" name="直線コネクタ 25"/>
          <p:cNvCxnSpPr>
            <a:endCxn id="24" idx="2"/>
          </p:cNvCxnSpPr>
          <p:nvPr/>
        </p:nvCxnSpPr>
        <p:spPr>
          <a:xfrm>
            <a:off x="4231241" y="2041550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25" idx="0"/>
          </p:cNvCxnSpPr>
          <p:nvPr/>
        </p:nvCxnSpPr>
        <p:spPr>
          <a:xfrm>
            <a:off x="3954403" y="2083064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 27"/>
          <p:cNvSpPr/>
          <p:nvPr/>
        </p:nvSpPr>
        <p:spPr>
          <a:xfrm>
            <a:off x="4068726" y="2198658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84164" y="1936651"/>
            <a:ext cx="28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57578" y="1066536"/>
            <a:ext cx="3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77092" y="1561730"/>
            <a:ext cx="3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627799" y="2883641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フリーフォーム 34"/>
          <p:cNvSpPr/>
          <p:nvPr/>
        </p:nvSpPr>
        <p:spPr>
          <a:xfrm>
            <a:off x="4583728" y="2879744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82961" y="1965168"/>
            <a:ext cx="2138128" cy="2821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steer_drive_controller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2962" y="359811"/>
            <a:ext cx="2138128" cy="2821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some navigator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stCxn id="49" idx="2"/>
            <a:endCxn id="48" idx="0"/>
          </p:cNvCxnSpPr>
          <p:nvPr/>
        </p:nvCxnSpPr>
        <p:spPr>
          <a:xfrm flipH="1">
            <a:off x="1152025" y="641969"/>
            <a:ext cx="1" cy="1323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303992" y="1148656"/>
            <a:ext cx="1593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cmd_vel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14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sz="14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82961" y="3335400"/>
            <a:ext cx="2138128" cy="2821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instancd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of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RobotHW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5" name="直線矢印コネクタ 54"/>
          <p:cNvCxnSpPr>
            <a:stCxn id="48" idx="2"/>
            <a:endCxn id="54" idx="0"/>
          </p:cNvCxnSpPr>
          <p:nvPr/>
        </p:nvCxnSpPr>
        <p:spPr>
          <a:xfrm>
            <a:off x="1152025" y="2247326"/>
            <a:ext cx="0" cy="1088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82961" y="4673743"/>
            <a:ext cx="2138128" cy="2821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1" name="直線矢印コネクタ 60"/>
          <p:cNvCxnSpPr>
            <a:stCxn id="54" idx="2"/>
            <a:endCxn id="60" idx="0"/>
          </p:cNvCxnSpPr>
          <p:nvPr/>
        </p:nvCxnSpPr>
        <p:spPr>
          <a:xfrm>
            <a:off x="1152025" y="3617558"/>
            <a:ext cx="0" cy="1056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334931" y="2776180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334931" y="2525082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3791388" y="4629991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17604" y="4629991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68" name="直線コネクタ 67"/>
          <p:cNvCxnSpPr>
            <a:stCxn id="66" idx="3"/>
            <a:endCxn id="67" idx="1"/>
          </p:cNvCxnSpPr>
          <p:nvPr/>
        </p:nvCxnSpPr>
        <p:spPr>
          <a:xfrm>
            <a:off x="3959167" y="4793468"/>
            <a:ext cx="558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147351" y="2892862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 rot="19715808">
            <a:off x="4147351" y="2355183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306367" y="4108464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306367" y="3857366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直線コネクタ 148"/>
          <p:cNvCxnSpPr>
            <a:endCxn id="152" idx="0"/>
          </p:cNvCxnSpPr>
          <p:nvPr/>
        </p:nvCxnSpPr>
        <p:spPr>
          <a:xfrm>
            <a:off x="3973861" y="3797947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フリーフォーム 149"/>
          <p:cNvSpPr/>
          <p:nvPr/>
        </p:nvSpPr>
        <p:spPr>
          <a:xfrm>
            <a:off x="4088184" y="3913541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003622" y="3651534"/>
            <a:ext cx="28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コネクタ 152"/>
          <p:cNvCxnSpPr/>
          <p:nvPr/>
        </p:nvCxnSpPr>
        <p:spPr>
          <a:xfrm>
            <a:off x="4247728" y="3777635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角丸四角形 151"/>
          <p:cNvSpPr/>
          <p:nvPr/>
        </p:nvSpPr>
        <p:spPr>
          <a:xfrm rot="19715808">
            <a:off x="4166809" y="4070066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4041459" y="4969138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フリーフォーム 154"/>
          <p:cNvSpPr/>
          <p:nvPr/>
        </p:nvSpPr>
        <p:spPr>
          <a:xfrm>
            <a:off x="4130738" y="4584241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6" name="直線コネクタ 205"/>
          <p:cNvCxnSpPr/>
          <p:nvPr/>
        </p:nvCxnSpPr>
        <p:spPr>
          <a:xfrm flipH="1">
            <a:off x="10068376" y="3673511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正方形/長方形 206"/>
          <p:cNvSpPr/>
          <p:nvPr/>
        </p:nvSpPr>
        <p:spPr>
          <a:xfrm>
            <a:off x="10152792" y="4049757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10141874" y="711332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09" name="角丸四角形 208"/>
          <p:cNvSpPr/>
          <p:nvPr/>
        </p:nvSpPr>
        <p:spPr>
          <a:xfrm>
            <a:off x="10334821" y="1291281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10" name="角丸四角形 209"/>
          <p:cNvSpPr/>
          <p:nvPr/>
        </p:nvSpPr>
        <p:spPr>
          <a:xfrm>
            <a:off x="10334821" y="753602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11" name="直線コネクタ 210"/>
          <p:cNvCxnSpPr>
            <a:stCxn id="210" idx="2"/>
          </p:cNvCxnSpPr>
          <p:nvPr/>
        </p:nvCxnSpPr>
        <p:spPr>
          <a:xfrm>
            <a:off x="10418711" y="1080556"/>
            <a:ext cx="0" cy="53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上矢印 211"/>
          <p:cNvSpPr/>
          <p:nvPr/>
        </p:nvSpPr>
        <p:spPr>
          <a:xfrm>
            <a:off x="10334821" y="1214757"/>
            <a:ext cx="168918" cy="26844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環状矢印 212"/>
          <p:cNvSpPr/>
          <p:nvPr/>
        </p:nvSpPr>
        <p:spPr>
          <a:xfrm flipH="1">
            <a:off x="10119171" y="1080556"/>
            <a:ext cx="576377" cy="717429"/>
          </a:xfrm>
          <a:prstGeom prst="circularArrow">
            <a:avLst>
              <a:gd name="adj1" fmla="val 13802"/>
              <a:gd name="adj2" fmla="val 1142319"/>
              <a:gd name="adj3" fmla="val 20392518"/>
              <a:gd name="adj4" fmla="val 10800000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4" name="正方形/長方形 213"/>
          <p:cNvSpPr/>
          <p:nvPr/>
        </p:nvSpPr>
        <p:spPr>
          <a:xfrm>
            <a:off x="10147694" y="2310722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15" name="直線コネクタ 214"/>
          <p:cNvCxnSpPr>
            <a:endCxn id="250" idx="2"/>
          </p:cNvCxnSpPr>
          <p:nvPr/>
        </p:nvCxnSpPr>
        <p:spPr>
          <a:xfrm>
            <a:off x="10424531" y="2039359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endCxn id="251" idx="0"/>
          </p:cNvCxnSpPr>
          <p:nvPr/>
        </p:nvCxnSpPr>
        <p:spPr>
          <a:xfrm>
            <a:off x="10147693" y="2080873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フリーフォーム 216"/>
          <p:cNvSpPr/>
          <p:nvPr/>
        </p:nvSpPr>
        <p:spPr>
          <a:xfrm>
            <a:off x="10262016" y="2196467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10177454" y="1934460"/>
            <a:ext cx="28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10650868" y="1064345"/>
            <a:ext cx="3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10270382" y="1559539"/>
            <a:ext cx="3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正方形/長方形 220"/>
          <p:cNvSpPr/>
          <p:nvPr/>
        </p:nvSpPr>
        <p:spPr>
          <a:xfrm>
            <a:off x="10821089" y="2881450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フリーフォーム 221"/>
          <p:cNvSpPr/>
          <p:nvPr/>
        </p:nvSpPr>
        <p:spPr>
          <a:xfrm>
            <a:off x="10777018" y="2877553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角丸四角形 230"/>
          <p:cNvSpPr/>
          <p:nvPr/>
        </p:nvSpPr>
        <p:spPr>
          <a:xfrm>
            <a:off x="6276251" y="1962977"/>
            <a:ext cx="2138128" cy="2821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steer_drive_controller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2" name="角丸四角形 231"/>
          <p:cNvSpPr/>
          <p:nvPr/>
        </p:nvSpPr>
        <p:spPr>
          <a:xfrm>
            <a:off x="6276252" y="357620"/>
            <a:ext cx="2138128" cy="2821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some navigator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3" name="直線矢印コネクタ 232"/>
          <p:cNvCxnSpPr>
            <a:stCxn id="232" idx="2"/>
            <a:endCxn id="231" idx="0"/>
          </p:cNvCxnSpPr>
          <p:nvPr/>
        </p:nvCxnSpPr>
        <p:spPr>
          <a:xfrm flipH="1">
            <a:off x="7345315" y="639778"/>
            <a:ext cx="1" cy="1323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233"/>
          <p:cNvSpPr txBox="1"/>
          <p:nvPr/>
        </p:nvSpPr>
        <p:spPr>
          <a:xfrm>
            <a:off x="7497282" y="1146465"/>
            <a:ext cx="1593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cmd_vel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14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sz="14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角丸四角形 234"/>
          <p:cNvSpPr/>
          <p:nvPr/>
        </p:nvSpPr>
        <p:spPr>
          <a:xfrm>
            <a:off x="6276251" y="3331510"/>
            <a:ext cx="2138128" cy="2821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steer_bot_hardware_sim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6" name="直線矢印コネクタ 235"/>
          <p:cNvCxnSpPr>
            <a:stCxn id="231" idx="2"/>
            <a:endCxn id="235" idx="0"/>
          </p:cNvCxnSpPr>
          <p:nvPr/>
        </p:nvCxnSpPr>
        <p:spPr>
          <a:xfrm>
            <a:off x="7345315" y="2245135"/>
            <a:ext cx="0" cy="108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角丸四角形 236"/>
          <p:cNvSpPr/>
          <p:nvPr/>
        </p:nvSpPr>
        <p:spPr>
          <a:xfrm>
            <a:off x="6276251" y="4671552"/>
            <a:ext cx="2138128" cy="2821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8" name="直線矢印コネクタ 237"/>
          <p:cNvCxnSpPr>
            <a:stCxn id="235" idx="2"/>
            <a:endCxn id="237" idx="0"/>
          </p:cNvCxnSpPr>
          <p:nvPr/>
        </p:nvCxnSpPr>
        <p:spPr>
          <a:xfrm>
            <a:off x="7345315" y="3613668"/>
            <a:ext cx="0" cy="105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テキスト ボックス 238"/>
          <p:cNvSpPr txBox="1"/>
          <p:nvPr/>
        </p:nvSpPr>
        <p:spPr>
          <a:xfrm>
            <a:off x="7528221" y="2773989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7528221" y="2522891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角丸四角形 240"/>
          <p:cNvSpPr/>
          <p:nvPr/>
        </p:nvSpPr>
        <p:spPr>
          <a:xfrm>
            <a:off x="9984678" y="4627800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42" name="角丸四角形 241"/>
          <p:cNvSpPr/>
          <p:nvPr/>
        </p:nvSpPr>
        <p:spPr>
          <a:xfrm>
            <a:off x="10710894" y="4627800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43" name="直線コネクタ 242"/>
          <p:cNvCxnSpPr>
            <a:stCxn id="241" idx="3"/>
            <a:endCxn id="242" idx="1"/>
          </p:cNvCxnSpPr>
          <p:nvPr/>
        </p:nvCxnSpPr>
        <p:spPr>
          <a:xfrm>
            <a:off x="10152457" y="4791277"/>
            <a:ext cx="558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/>
          <p:cNvSpPr/>
          <p:nvPr/>
        </p:nvSpPr>
        <p:spPr>
          <a:xfrm>
            <a:off x="10980196" y="4576240"/>
            <a:ext cx="369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フリーフォーム 244"/>
          <p:cNvSpPr/>
          <p:nvPr/>
        </p:nvSpPr>
        <p:spPr>
          <a:xfrm>
            <a:off x="10930580" y="4597595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9541518" y="4576240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9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ja-JP" altLang="en-US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フリーフォーム 246"/>
          <p:cNvSpPr/>
          <p:nvPr/>
        </p:nvSpPr>
        <p:spPr>
          <a:xfrm>
            <a:off x="9866552" y="4597595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7493523" y="3835749"/>
            <a:ext cx="230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4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4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角丸四角形 249"/>
          <p:cNvSpPr/>
          <p:nvPr/>
        </p:nvSpPr>
        <p:spPr>
          <a:xfrm>
            <a:off x="10340641" y="2890671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51" name="角丸四角形 250"/>
          <p:cNvSpPr/>
          <p:nvPr/>
        </p:nvSpPr>
        <p:spPr>
          <a:xfrm rot="19715808">
            <a:off x="10340641" y="2352992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52" name="フリーフォーム 251"/>
          <p:cNvSpPr/>
          <p:nvPr/>
        </p:nvSpPr>
        <p:spPr>
          <a:xfrm>
            <a:off x="10249962" y="3898059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10165400" y="3636052"/>
            <a:ext cx="28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直線コネクタ 253"/>
          <p:cNvCxnSpPr/>
          <p:nvPr/>
        </p:nvCxnSpPr>
        <p:spPr>
          <a:xfrm>
            <a:off x="10409506" y="3762153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/>
          <p:nvPr/>
        </p:nvCxnSpPr>
        <p:spPr>
          <a:xfrm>
            <a:off x="10152950" y="3789940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角丸四角形 254"/>
          <p:cNvSpPr/>
          <p:nvPr/>
        </p:nvSpPr>
        <p:spPr>
          <a:xfrm rot="19715808">
            <a:off x="10328587" y="4054584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7497600" y="4108463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角丸四角形 185"/>
          <p:cNvSpPr/>
          <p:nvPr/>
        </p:nvSpPr>
        <p:spPr>
          <a:xfrm>
            <a:off x="8489283" y="1385888"/>
            <a:ext cx="3111339" cy="3407579"/>
          </a:xfrm>
          <a:prstGeom prst="roundRect">
            <a:avLst>
              <a:gd name="adj" fmla="val 71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joints interfaces in 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</a:t>
            </a:r>
            <a:endParaRPr lang="ja-JP" altLang="en-US" sz="12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5" name="角丸四角形 184"/>
          <p:cNvSpPr/>
          <p:nvPr/>
        </p:nvSpPr>
        <p:spPr>
          <a:xfrm>
            <a:off x="5415887" y="1385888"/>
            <a:ext cx="3045135" cy="3407579"/>
          </a:xfrm>
          <a:prstGeom prst="roundRect">
            <a:avLst>
              <a:gd name="adj" fmla="val 712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joints interfaces in </a:t>
            </a:r>
            <a:r>
              <a:rPr lang="en-US" altLang="ja-JP" sz="1200" dirty="0" err="1" smtClean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steer_drive_controller</a:t>
            </a:r>
            <a:endParaRPr lang="ja-JP" altLang="en-US" sz="1200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4596119" y="3653838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H="1">
            <a:off x="3875086" y="3675702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959502" y="4051948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48584" y="713523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141531" y="1293472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141531" y="755793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0" name="直線コネクタ 19"/>
          <p:cNvCxnSpPr>
            <a:stCxn id="19" idx="2"/>
          </p:cNvCxnSpPr>
          <p:nvPr/>
        </p:nvCxnSpPr>
        <p:spPr>
          <a:xfrm>
            <a:off x="4225421" y="1082747"/>
            <a:ext cx="0" cy="53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上矢印 20"/>
          <p:cNvSpPr/>
          <p:nvPr/>
        </p:nvSpPr>
        <p:spPr>
          <a:xfrm>
            <a:off x="4141531" y="1216948"/>
            <a:ext cx="168918" cy="26844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環状矢印 21"/>
          <p:cNvSpPr/>
          <p:nvPr/>
        </p:nvSpPr>
        <p:spPr>
          <a:xfrm flipH="1">
            <a:off x="3925881" y="1082747"/>
            <a:ext cx="576377" cy="717429"/>
          </a:xfrm>
          <a:prstGeom prst="circularArrow">
            <a:avLst>
              <a:gd name="adj1" fmla="val 13802"/>
              <a:gd name="adj2" fmla="val 1142319"/>
              <a:gd name="adj3" fmla="val 20392518"/>
              <a:gd name="adj4" fmla="val 10800000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954404" y="2312913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6" name="直線コネクタ 25"/>
          <p:cNvCxnSpPr>
            <a:endCxn id="24" idx="2"/>
          </p:cNvCxnSpPr>
          <p:nvPr/>
        </p:nvCxnSpPr>
        <p:spPr>
          <a:xfrm>
            <a:off x="4231241" y="2041550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25" idx="0"/>
          </p:cNvCxnSpPr>
          <p:nvPr/>
        </p:nvCxnSpPr>
        <p:spPr>
          <a:xfrm>
            <a:off x="3954403" y="2083064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 27"/>
          <p:cNvSpPr/>
          <p:nvPr/>
        </p:nvSpPr>
        <p:spPr>
          <a:xfrm>
            <a:off x="4068726" y="2198658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84164" y="1936651"/>
            <a:ext cx="28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57578" y="1066536"/>
            <a:ext cx="3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77092" y="1561730"/>
            <a:ext cx="3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627799" y="2883641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フリーフォーム 34"/>
          <p:cNvSpPr/>
          <p:nvPr/>
        </p:nvSpPr>
        <p:spPr>
          <a:xfrm>
            <a:off x="4583728" y="2879744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 rot="19715808">
            <a:off x="4519962" y="4084518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41" name="直線コネクタ 40"/>
          <p:cNvCxnSpPr>
            <a:endCxn id="40" idx="0"/>
          </p:cNvCxnSpPr>
          <p:nvPr/>
        </p:nvCxnSpPr>
        <p:spPr>
          <a:xfrm>
            <a:off x="4327014" y="3812399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リーフォーム 41"/>
          <p:cNvSpPr/>
          <p:nvPr/>
        </p:nvSpPr>
        <p:spPr>
          <a:xfrm>
            <a:off x="3718748" y="3908689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 rot="19715808">
            <a:off x="3797012" y="4077554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3625373" y="3820358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603770" y="3596250"/>
            <a:ext cx="317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ja-JP" altLang="en-US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13825" y="3596250"/>
            <a:ext cx="37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フリーフォーム 46"/>
          <p:cNvSpPr/>
          <p:nvPr/>
        </p:nvSpPr>
        <p:spPr>
          <a:xfrm>
            <a:off x="4428837" y="3899725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82961" y="1965168"/>
            <a:ext cx="2138128" cy="2821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steer_drive_controller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2962" y="359811"/>
            <a:ext cx="2138128" cy="2821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some navigator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stCxn id="49" idx="2"/>
            <a:endCxn id="48" idx="0"/>
          </p:cNvCxnSpPr>
          <p:nvPr/>
        </p:nvCxnSpPr>
        <p:spPr>
          <a:xfrm flipH="1">
            <a:off x="1152025" y="641969"/>
            <a:ext cx="1" cy="1323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303992" y="1148656"/>
            <a:ext cx="1593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cmd_vel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14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sz="14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82961" y="3333701"/>
            <a:ext cx="2138128" cy="2821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steer_bot_hardware_sim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5" name="直線矢印コネクタ 54"/>
          <p:cNvCxnSpPr>
            <a:stCxn id="48" idx="2"/>
            <a:endCxn id="54" idx="0"/>
          </p:cNvCxnSpPr>
          <p:nvPr/>
        </p:nvCxnSpPr>
        <p:spPr>
          <a:xfrm>
            <a:off x="1152025" y="2247326"/>
            <a:ext cx="0" cy="1086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82961" y="4673743"/>
            <a:ext cx="2138128" cy="2821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1" name="直線矢印コネクタ 60"/>
          <p:cNvCxnSpPr>
            <a:stCxn id="54" idx="2"/>
            <a:endCxn id="60" idx="0"/>
          </p:cNvCxnSpPr>
          <p:nvPr/>
        </p:nvCxnSpPr>
        <p:spPr>
          <a:xfrm>
            <a:off x="1152025" y="3615859"/>
            <a:ext cx="0" cy="105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334931" y="2776180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334931" y="2525082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3791388" y="4629991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17604" y="4629991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68" name="直線コネクタ 67"/>
          <p:cNvCxnSpPr>
            <a:stCxn id="66" idx="3"/>
            <a:endCxn id="67" idx="1"/>
          </p:cNvCxnSpPr>
          <p:nvPr/>
        </p:nvCxnSpPr>
        <p:spPr>
          <a:xfrm>
            <a:off x="3959167" y="4793468"/>
            <a:ext cx="558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4786906" y="4578431"/>
            <a:ext cx="369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4737290" y="459978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3348228" y="4578431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9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ja-JP" altLang="en-US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フリーフォーム 72"/>
          <p:cNvSpPr/>
          <p:nvPr/>
        </p:nvSpPr>
        <p:spPr>
          <a:xfrm>
            <a:off x="3673262" y="459978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300233" y="3837940"/>
            <a:ext cx="230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4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4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294641" y="4045405"/>
            <a:ext cx="229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position_joint_interface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フローチャート: 直接アクセス記憶 77"/>
          <p:cNvSpPr/>
          <p:nvPr/>
        </p:nvSpPr>
        <p:spPr>
          <a:xfrm>
            <a:off x="6320422" y="3000766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ローチャート: 直接アクセス記憶 78"/>
          <p:cNvSpPr/>
          <p:nvPr/>
        </p:nvSpPr>
        <p:spPr>
          <a:xfrm>
            <a:off x="5939422" y="3389100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0" name="直方体 79"/>
          <p:cNvSpPr/>
          <p:nvPr/>
        </p:nvSpPr>
        <p:spPr>
          <a:xfrm>
            <a:off x="6263263" y="2943025"/>
            <a:ext cx="1714500" cy="1041007"/>
          </a:xfrm>
          <a:prstGeom prst="cube">
            <a:avLst>
              <a:gd name="adj" fmla="val 446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ローチャート: 直接アクセス記憶 80"/>
          <p:cNvSpPr/>
          <p:nvPr/>
        </p:nvSpPr>
        <p:spPr>
          <a:xfrm>
            <a:off x="7494378" y="3389100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2" name="フローチャート: 直接アクセス記憶 81"/>
          <p:cNvSpPr/>
          <p:nvPr/>
        </p:nvSpPr>
        <p:spPr>
          <a:xfrm>
            <a:off x="7875378" y="3000766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83" name="グループ化 82"/>
          <p:cNvGrpSpPr/>
          <p:nvPr/>
        </p:nvGrpSpPr>
        <p:grpSpPr>
          <a:xfrm>
            <a:off x="6640432" y="3311346"/>
            <a:ext cx="465526" cy="465409"/>
            <a:chOff x="4490057" y="3046400"/>
            <a:chExt cx="465526" cy="465409"/>
          </a:xfrm>
        </p:grpSpPr>
        <p:cxnSp>
          <p:nvCxnSpPr>
            <p:cNvPr id="84" name="直線矢印コネクタ 83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線コネクタ 86"/>
          <p:cNvCxnSpPr/>
          <p:nvPr/>
        </p:nvCxnSpPr>
        <p:spPr>
          <a:xfrm flipH="1" flipV="1">
            <a:off x="6227331" y="2863731"/>
            <a:ext cx="556111" cy="7325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525956" y="2640971"/>
            <a:ext cx="13840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actual_f</a:t>
            </a:r>
            <a:r>
              <a:rPr kumimoji="1" lang="en-US" altLang="ja-JP" sz="7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ront_steer</a:t>
            </a:r>
            <a:r>
              <a:rPr lang="en-US" altLang="ja-JP" sz="7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_joint</a:t>
            </a:r>
            <a:endParaRPr kumimoji="1" lang="ja-JP" altLang="en-US" sz="7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875715" y="2640971"/>
            <a:ext cx="13448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err="1" smtClean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actual_rear_wheel_joint</a:t>
            </a:r>
            <a:endParaRPr kumimoji="1" lang="en-US" altLang="ja-JP" sz="700" b="1" dirty="0" smtClean="0">
              <a:solidFill>
                <a:srgbClr val="7030A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0" name="直線コネクタ 89"/>
          <p:cNvCxnSpPr>
            <a:stCxn id="89" idx="2"/>
          </p:cNvCxnSpPr>
          <p:nvPr/>
        </p:nvCxnSpPr>
        <p:spPr>
          <a:xfrm flipH="1">
            <a:off x="7138969" y="2841026"/>
            <a:ext cx="409161" cy="461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グループ化 90"/>
          <p:cNvGrpSpPr/>
          <p:nvPr/>
        </p:nvGrpSpPr>
        <p:grpSpPr>
          <a:xfrm>
            <a:off x="6989376" y="2990305"/>
            <a:ext cx="465526" cy="465409"/>
            <a:chOff x="4490057" y="3046400"/>
            <a:chExt cx="465526" cy="465409"/>
          </a:xfrm>
        </p:grpSpPr>
        <p:cxnSp>
          <p:nvCxnSpPr>
            <p:cNvPr id="92" name="直線矢印コネクタ 91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角丸四角形吹き出し 94"/>
          <p:cNvSpPr/>
          <p:nvPr/>
        </p:nvSpPr>
        <p:spPr>
          <a:xfrm>
            <a:off x="6795783" y="2335417"/>
            <a:ext cx="1615127" cy="184666"/>
          </a:xfrm>
          <a:prstGeom prst="wedgeRoundRectCallout">
            <a:avLst>
              <a:gd name="adj1" fmla="val -21862"/>
              <a:gd name="adj2" fmla="val 113220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Interface to </a:t>
            </a:r>
            <a:r>
              <a:rPr kumimoji="1" lang="en-US" altLang="ja-JP" sz="6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steer_drive_controller</a:t>
            </a:r>
            <a:endParaRPr kumimoji="1" lang="ja-JP" altLang="en-US" sz="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角丸四角形吹き出し 95"/>
          <p:cNvSpPr/>
          <p:nvPr/>
        </p:nvSpPr>
        <p:spPr>
          <a:xfrm>
            <a:off x="5525956" y="2031591"/>
            <a:ext cx="1628519" cy="184666"/>
          </a:xfrm>
          <a:prstGeom prst="wedgeRoundRectCallout">
            <a:avLst>
              <a:gd name="adj1" fmla="val -3558"/>
              <a:gd name="adj2" fmla="val 27999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Interface to </a:t>
            </a:r>
            <a:r>
              <a:rPr kumimoji="1" lang="en-US" altLang="ja-JP" sz="6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steer_drive_controller</a:t>
            </a:r>
            <a:endParaRPr kumimoji="1" lang="ja-JP" altLang="en-US" sz="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フローチャート: 直接アクセス記憶 101"/>
          <p:cNvSpPr/>
          <p:nvPr/>
        </p:nvSpPr>
        <p:spPr>
          <a:xfrm>
            <a:off x="9421800" y="3045130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ローチャート: 直接アクセス記憶 102"/>
          <p:cNvSpPr/>
          <p:nvPr/>
        </p:nvSpPr>
        <p:spPr>
          <a:xfrm>
            <a:off x="9040800" y="3433464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4" name="直方体 103"/>
          <p:cNvSpPr/>
          <p:nvPr/>
        </p:nvSpPr>
        <p:spPr>
          <a:xfrm>
            <a:off x="9364641" y="2987389"/>
            <a:ext cx="1714500" cy="1041007"/>
          </a:xfrm>
          <a:prstGeom prst="cube">
            <a:avLst>
              <a:gd name="adj" fmla="val 446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直接アクセス記憶 104"/>
          <p:cNvSpPr/>
          <p:nvPr/>
        </p:nvSpPr>
        <p:spPr>
          <a:xfrm>
            <a:off x="10595756" y="3433464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6" name="フローチャート: 直接アクセス記憶 105"/>
          <p:cNvSpPr/>
          <p:nvPr/>
        </p:nvSpPr>
        <p:spPr>
          <a:xfrm>
            <a:off x="10976756" y="3045130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9027117" y="3500078"/>
            <a:ext cx="465526" cy="465409"/>
            <a:chOff x="4490057" y="3046400"/>
            <a:chExt cx="465526" cy="465409"/>
          </a:xfrm>
        </p:grpSpPr>
        <p:cxnSp>
          <p:nvCxnSpPr>
            <p:cNvPr id="108" name="直線矢印コネクタ 107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9007296" y="2987388"/>
            <a:ext cx="465526" cy="465409"/>
            <a:chOff x="4490057" y="3046400"/>
            <a:chExt cx="465526" cy="465409"/>
          </a:xfrm>
        </p:grpSpPr>
        <p:cxnSp>
          <p:nvCxnSpPr>
            <p:cNvPr id="112" name="直線矢印コネクタ 111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グループ化 114"/>
          <p:cNvGrpSpPr/>
          <p:nvPr/>
        </p:nvGrpSpPr>
        <p:grpSpPr>
          <a:xfrm>
            <a:off x="10588557" y="3543660"/>
            <a:ext cx="465526" cy="465409"/>
            <a:chOff x="4490057" y="3046400"/>
            <a:chExt cx="465526" cy="465409"/>
          </a:xfrm>
        </p:grpSpPr>
        <p:cxnSp>
          <p:nvCxnSpPr>
            <p:cNvPr id="116" name="直線矢印コネクタ 115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グループ化 118"/>
          <p:cNvGrpSpPr/>
          <p:nvPr/>
        </p:nvGrpSpPr>
        <p:grpSpPr>
          <a:xfrm>
            <a:off x="10959404" y="3093174"/>
            <a:ext cx="465526" cy="465409"/>
            <a:chOff x="4490057" y="3046400"/>
            <a:chExt cx="465526" cy="465409"/>
          </a:xfrm>
        </p:grpSpPr>
        <p:cxnSp>
          <p:nvCxnSpPr>
            <p:cNvPr id="120" name="直線矢印コネクタ 119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9439231" y="3027061"/>
            <a:ext cx="465526" cy="465409"/>
            <a:chOff x="4490057" y="3046400"/>
            <a:chExt cx="465526" cy="465409"/>
          </a:xfrm>
        </p:grpSpPr>
        <p:cxnSp>
          <p:nvCxnSpPr>
            <p:cNvPr id="124" name="直線矢印コネクタ 123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矢印コネクタ 125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グループ化 126"/>
          <p:cNvGrpSpPr/>
          <p:nvPr/>
        </p:nvGrpSpPr>
        <p:grpSpPr>
          <a:xfrm>
            <a:off x="10588557" y="3004973"/>
            <a:ext cx="465526" cy="465409"/>
            <a:chOff x="4490057" y="3046400"/>
            <a:chExt cx="465526" cy="465409"/>
          </a:xfrm>
        </p:grpSpPr>
        <p:cxnSp>
          <p:nvCxnSpPr>
            <p:cNvPr id="128" name="直線矢印コネクタ 127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矢印コネクタ 129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直線コネクタ 130"/>
          <p:cNvCxnSpPr>
            <a:endCxn id="133" idx="0"/>
          </p:cNvCxnSpPr>
          <p:nvPr/>
        </p:nvCxnSpPr>
        <p:spPr>
          <a:xfrm flipH="1">
            <a:off x="9097144" y="3848616"/>
            <a:ext cx="81773" cy="4735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endCxn id="133" idx="0"/>
          </p:cNvCxnSpPr>
          <p:nvPr/>
        </p:nvCxnSpPr>
        <p:spPr>
          <a:xfrm flipH="1">
            <a:off x="9097144" y="3857393"/>
            <a:ext cx="1640059" cy="4647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8504229" y="4322124"/>
            <a:ext cx="118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virtual_front_wheels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9022706" y="2525344"/>
            <a:ext cx="11858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virtual_front_steers</a:t>
            </a:r>
            <a:endParaRPr kumimoji="1" lang="en-US" altLang="ja-JP" sz="700" b="1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0027805" y="2585964"/>
            <a:ext cx="11858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b="1" dirty="0" err="1" smtClean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virtual_rear_wheels</a:t>
            </a:r>
            <a:endParaRPr kumimoji="1" lang="en-US" altLang="ja-JP" sz="700" b="1" dirty="0" smtClean="0">
              <a:solidFill>
                <a:srgbClr val="7030A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/>
          <p:cNvCxnSpPr>
            <a:stCxn id="134" idx="2"/>
          </p:cNvCxnSpPr>
          <p:nvPr/>
        </p:nvCxnSpPr>
        <p:spPr>
          <a:xfrm flipH="1">
            <a:off x="9164415" y="2725399"/>
            <a:ext cx="451206" cy="5432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34" idx="2"/>
          </p:cNvCxnSpPr>
          <p:nvPr/>
        </p:nvCxnSpPr>
        <p:spPr>
          <a:xfrm>
            <a:off x="9615621" y="2725399"/>
            <a:ext cx="1136895" cy="569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135" idx="2"/>
          </p:cNvCxnSpPr>
          <p:nvPr/>
        </p:nvCxnSpPr>
        <p:spPr>
          <a:xfrm flipH="1">
            <a:off x="9604340" y="2786019"/>
            <a:ext cx="1016380" cy="5440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5" idx="2"/>
          </p:cNvCxnSpPr>
          <p:nvPr/>
        </p:nvCxnSpPr>
        <p:spPr>
          <a:xfrm>
            <a:off x="10620720" y="2786019"/>
            <a:ext cx="487323" cy="5971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角丸四角形吹き出し 139"/>
          <p:cNvSpPr/>
          <p:nvPr/>
        </p:nvSpPr>
        <p:spPr>
          <a:xfrm>
            <a:off x="8540779" y="2013438"/>
            <a:ext cx="1619418" cy="372630"/>
          </a:xfrm>
          <a:prstGeom prst="wedgeRoundRectCallout">
            <a:avLst>
              <a:gd name="adj1" fmla="val 19003"/>
              <a:gd name="adj2" fmla="val 8062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Interface to Gazebo joint </a:t>
            </a:r>
            <a:r>
              <a:rPr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 virtually imitate closed link mechanism such as Ackerman link</a:t>
            </a:r>
            <a:endParaRPr kumimoji="1" lang="ja-JP" altLang="en-US" sz="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角丸四角形吹き出し 140"/>
          <p:cNvSpPr/>
          <p:nvPr/>
        </p:nvSpPr>
        <p:spPr>
          <a:xfrm>
            <a:off x="10208536" y="2085081"/>
            <a:ext cx="1334220" cy="400874"/>
          </a:xfrm>
          <a:prstGeom prst="wedgeRoundRectCallout">
            <a:avLst>
              <a:gd name="adj1" fmla="val -19706"/>
              <a:gd name="adj2" fmla="val 7323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Interface to Gazebo joint</a:t>
            </a:r>
          </a:p>
          <a:p>
            <a:pPr algn="ctr"/>
            <a:r>
              <a:rPr kumimoji="1"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to </a:t>
            </a:r>
            <a:r>
              <a:rPr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send velocity command </a:t>
            </a:r>
          </a:p>
          <a:p>
            <a:pPr algn="ctr"/>
            <a:r>
              <a:rPr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 each </a:t>
            </a:r>
            <a:r>
              <a:rPr kumimoji="1"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rear wheel</a:t>
            </a:r>
            <a:endParaRPr kumimoji="1" lang="ja-JP" altLang="en-US" sz="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角丸四角形吹き出し 141"/>
          <p:cNvSpPr/>
          <p:nvPr/>
        </p:nvSpPr>
        <p:spPr>
          <a:xfrm>
            <a:off x="9744299" y="4202686"/>
            <a:ext cx="1372804" cy="419727"/>
          </a:xfrm>
          <a:prstGeom prst="wedgeRoundRectCallout">
            <a:avLst>
              <a:gd name="adj1" fmla="val -58964"/>
              <a:gd name="adj2" fmla="val 47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Interface to Gazebo joint</a:t>
            </a:r>
          </a:p>
          <a:p>
            <a:pPr algn="ctr"/>
            <a:r>
              <a:rPr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 </a:t>
            </a:r>
            <a:r>
              <a:rPr lang="en-US" altLang="ja-JP" sz="6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revieve</a:t>
            </a:r>
            <a:r>
              <a:rPr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current angle</a:t>
            </a:r>
          </a:p>
          <a:p>
            <a:pPr algn="ctr"/>
            <a:r>
              <a:rPr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of</a:t>
            </a:r>
            <a:r>
              <a:rPr kumimoji="1" lang="en-US" altLang="ja-JP" sz="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each front wheel</a:t>
            </a:r>
            <a:endParaRPr kumimoji="1" lang="ja-JP" altLang="en-US" sz="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147351" y="2892862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 rot="19715808">
            <a:off x="4147351" y="2355183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9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フローチャート: 直接アクセス記憶 177"/>
          <p:cNvSpPr/>
          <p:nvPr/>
        </p:nvSpPr>
        <p:spPr>
          <a:xfrm>
            <a:off x="9038395" y="1408122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フローチャート: 直接アクセス記憶 178"/>
          <p:cNvSpPr/>
          <p:nvPr/>
        </p:nvSpPr>
        <p:spPr>
          <a:xfrm>
            <a:off x="8657395" y="1796456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0" name="直方体 179"/>
          <p:cNvSpPr/>
          <p:nvPr/>
        </p:nvSpPr>
        <p:spPr>
          <a:xfrm>
            <a:off x="8981236" y="1350381"/>
            <a:ext cx="1714500" cy="1041007"/>
          </a:xfrm>
          <a:prstGeom prst="cube">
            <a:avLst>
              <a:gd name="adj" fmla="val 446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ローチャート: 直接アクセス記憶 180"/>
          <p:cNvSpPr/>
          <p:nvPr/>
        </p:nvSpPr>
        <p:spPr>
          <a:xfrm>
            <a:off x="10212351" y="1796456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2" name="フローチャート: 直接アクセス記憶 181"/>
          <p:cNvSpPr/>
          <p:nvPr/>
        </p:nvSpPr>
        <p:spPr>
          <a:xfrm>
            <a:off x="10593351" y="1408122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83" name="グループ化 182"/>
          <p:cNvGrpSpPr/>
          <p:nvPr/>
        </p:nvGrpSpPr>
        <p:grpSpPr>
          <a:xfrm>
            <a:off x="9348193" y="1888896"/>
            <a:ext cx="465526" cy="465409"/>
            <a:chOff x="4490057" y="3046400"/>
            <a:chExt cx="465526" cy="465409"/>
          </a:xfrm>
        </p:grpSpPr>
        <p:cxnSp>
          <p:nvCxnSpPr>
            <p:cNvPr id="184" name="直線矢印コネクタ 183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矢印コネクタ 184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矢印コネクタ 185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直線コネクタ 186"/>
          <p:cNvCxnSpPr>
            <a:endCxn id="188" idx="0"/>
          </p:cNvCxnSpPr>
          <p:nvPr/>
        </p:nvCxnSpPr>
        <p:spPr>
          <a:xfrm flipH="1">
            <a:off x="8751860" y="2193852"/>
            <a:ext cx="744974" cy="4491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187"/>
          <p:cNvSpPr txBox="1"/>
          <p:nvPr/>
        </p:nvSpPr>
        <p:spPr>
          <a:xfrm>
            <a:off x="7936529" y="2643008"/>
            <a:ext cx="1630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actual_f</a:t>
            </a:r>
            <a:r>
              <a:rPr kumimoji="1" lang="en-US" altLang="ja-JP" sz="8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ront_steer</a:t>
            </a:r>
            <a:r>
              <a:rPr lang="en-US" altLang="ja-JP" sz="8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_joint</a:t>
            </a:r>
            <a:endParaRPr kumimoji="1" lang="ja-JP" altLang="en-US" sz="8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8049969" y="1023999"/>
            <a:ext cx="1636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err="1" smtClean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actual_rear_wheel_joint</a:t>
            </a:r>
            <a:endParaRPr kumimoji="1" lang="ja-JP" altLang="en-US" sz="800" b="1" dirty="0">
              <a:solidFill>
                <a:srgbClr val="7030A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0" name="直線コネクタ 189"/>
          <p:cNvCxnSpPr>
            <a:stCxn id="189" idx="2"/>
          </p:cNvCxnSpPr>
          <p:nvPr/>
        </p:nvCxnSpPr>
        <p:spPr>
          <a:xfrm>
            <a:off x="8868288" y="1239443"/>
            <a:ext cx="962301" cy="4408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グループ化 190"/>
          <p:cNvGrpSpPr/>
          <p:nvPr/>
        </p:nvGrpSpPr>
        <p:grpSpPr>
          <a:xfrm>
            <a:off x="9707349" y="1397661"/>
            <a:ext cx="465526" cy="465409"/>
            <a:chOff x="4490057" y="3046400"/>
            <a:chExt cx="465526" cy="465409"/>
          </a:xfrm>
        </p:grpSpPr>
        <p:cxnSp>
          <p:nvCxnSpPr>
            <p:cNvPr id="192" name="直線矢印コネクタ 191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矢印コネクタ 192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矢印コネクタ 193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フローチャート: 直接アクセス記憶 196"/>
          <p:cNvSpPr/>
          <p:nvPr/>
        </p:nvSpPr>
        <p:spPr>
          <a:xfrm>
            <a:off x="9030498" y="3792983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ローチャート: 直接アクセス記憶 197"/>
          <p:cNvSpPr/>
          <p:nvPr/>
        </p:nvSpPr>
        <p:spPr>
          <a:xfrm>
            <a:off x="8649498" y="4181317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9" name="直方体 198"/>
          <p:cNvSpPr/>
          <p:nvPr/>
        </p:nvSpPr>
        <p:spPr>
          <a:xfrm>
            <a:off x="8973339" y="3735242"/>
            <a:ext cx="1714500" cy="1041007"/>
          </a:xfrm>
          <a:prstGeom prst="cube">
            <a:avLst>
              <a:gd name="adj" fmla="val 446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フローチャート: 直接アクセス記憶 199"/>
          <p:cNvSpPr/>
          <p:nvPr/>
        </p:nvSpPr>
        <p:spPr>
          <a:xfrm>
            <a:off x="10204454" y="4181317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フローチャート: 直接アクセス記憶 200"/>
          <p:cNvSpPr/>
          <p:nvPr/>
        </p:nvSpPr>
        <p:spPr>
          <a:xfrm>
            <a:off x="10585454" y="3792983"/>
            <a:ext cx="381000" cy="685800"/>
          </a:xfrm>
          <a:prstGeom prst="flowChartMagneticDrum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02" name="グループ化 201"/>
          <p:cNvGrpSpPr/>
          <p:nvPr/>
        </p:nvGrpSpPr>
        <p:grpSpPr>
          <a:xfrm>
            <a:off x="8635815" y="4247931"/>
            <a:ext cx="465526" cy="465409"/>
            <a:chOff x="4490057" y="3046400"/>
            <a:chExt cx="465526" cy="465409"/>
          </a:xfrm>
        </p:grpSpPr>
        <p:cxnSp>
          <p:nvCxnSpPr>
            <p:cNvPr id="203" name="直線矢印コネクタ 202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矢印コネクタ 203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矢印コネクタ 204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グループ化 205"/>
          <p:cNvGrpSpPr/>
          <p:nvPr/>
        </p:nvGrpSpPr>
        <p:grpSpPr>
          <a:xfrm>
            <a:off x="8615994" y="3735241"/>
            <a:ext cx="465526" cy="465409"/>
            <a:chOff x="4490057" y="3046400"/>
            <a:chExt cx="465526" cy="465409"/>
          </a:xfrm>
        </p:grpSpPr>
        <p:cxnSp>
          <p:nvCxnSpPr>
            <p:cNvPr id="207" name="直線矢印コネクタ 206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矢印コネクタ 207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矢印コネクタ 208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/>
          <p:cNvGrpSpPr/>
          <p:nvPr/>
        </p:nvGrpSpPr>
        <p:grpSpPr>
          <a:xfrm>
            <a:off x="10197255" y="4291513"/>
            <a:ext cx="465526" cy="465409"/>
            <a:chOff x="4490057" y="3046400"/>
            <a:chExt cx="465526" cy="465409"/>
          </a:xfrm>
        </p:grpSpPr>
        <p:cxnSp>
          <p:nvCxnSpPr>
            <p:cNvPr id="211" name="直線矢印コネクタ 210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矢印コネクタ 211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矢印コネクタ 212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グループ化 213"/>
          <p:cNvGrpSpPr/>
          <p:nvPr/>
        </p:nvGrpSpPr>
        <p:grpSpPr>
          <a:xfrm>
            <a:off x="10568102" y="3841027"/>
            <a:ext cx="465526" cy="465409"/>
            <a:chOff x="4490057" y="3046400"/>
            <a:chExt cx="465526" cy="465409"/>
          </a:xfrm>
        </p:grpSpPr>
        <p:cxnSp>
          <p:nvCxnSpPr>
            <p:cNvPr id="215" name="直線矢印コネクタ 214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矢印コネクタ 216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グループ化 217"/>
          <p:cNvGrpSpPr/>
          <p:nvPr/>
        </p:nvGrpSpPr>
        <p:grpSpPr>
          <a:xfrm>
            <a:off x="9047929" y="3774914"/>
            <a:ext cx="465526" cy="465409"/>
            <a:chOff x="4490057" y="3046400"/>
            <a:chExt cx="465526" cy="465409"/>
          </a:xfrm>
        </p:grpSpPr>
        <p:cxnSp>
          <p:nvCxnSpPr>
            <p:cNvPr id="219" name="直線矢印コネクタ 218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矢印コネクタ 219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矢印コネクタ 220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グループ化 221"/>
          <p:cNvGrpSpPr/>
          <p:nvPr/>
        </p:nvGrpSpPr>
        <p:grpSpPr>
          <a:xfrm>
            <a:off x="10197255" y="3752826"/>
            <a:ext cx="465526" cy="465409"/>
            <a:chOff x="4490057" y="3046400"/>
            <a:chExt cx="465526" cy="465409"/>
          </a:xfrm>
        </p:grpSpPr>
        <p:cxnSp>
          <p:nvCxnSpPr>
            <p:cNvPr id="223" name="直線矢印コネクタ 222"/>
            <p:cNvCxnSpPr/>
            <p:nvPr/>
          </p:nvCxnSpPr>
          <p:spPr>
            <a:xfrm flipV="1">
              <a:off x="4641850" y="3046400"/>
              <a:ext cx="0" cy="3137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矢印コネクタ 223"/>
            <p:cNvCxnSpPr/>
            <p:nvPr/>
          </p:nvCxnSpPr>
          <p:spPr>
            <a:xfrm flipH="1">
              <a:off x="4490057" y="3351356"/>
              <a:ext cx="154948" cy="1604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矢印コネクタ 224"/>
            <p:cNvCxnSpPr/>
            <p:nvPr/>
          </p:nvCxnSpPr>
          <p:spPr>
            <a:xfrm rot="5400000" flipV="1">
              <a:off x="4798717" y="3194490"/>
              <a:ext cx="0" cy="3137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コネクタ 225"/>
          <p:cNvCxnSpPr>
            <a:endCxn id="228" idx="0"/>
          </p:cNvCxnSpPr>
          <p:nvPr/>
        </p:nvCxnSpPr>
        <p:spPr>
          <a:xfrm flipH="1">
            <a:off x="8705843" y="4596469"/>
            <a:ext cx="81766" cy="4735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endCxn id="228" idx="0"/>
          </p:cNvCxnSpPr>
          <p:nvPr/>
        </p:nvCxnSpPr>
        <p:spPr>
          <a:xfrm flipH="1">
            <a:off x="8705843" y="4605246"/>
            <a:ext cx="1640052" cy="4647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/>
          <p:cNvSpPr txBox="1"/>
          <p:nvPr/>
        </p:nvSpPr>
        <p:spPr>
          <a:xfrm>
            <a:off x="7984274" y="5069977"/>
            <a:ext cx="1443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virtual_front_wheels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8493215" y="3130664"/>
            <a:ext cx="1443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virtual_front_steers</a:t>
            </a:r>
            <a:endParaRPr kumimoji="1" lang="ja-JP" altLang="en-US" sz="8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9507850" y="3333817"/>
            <a:ext cx="1443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err="1" smtClean="0">
                <a:solidFill>
                  <a:srgbClr val="7030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virtual_rear_wheels</a:t>
            </a:r>
            <a:endParaRPr kumimoji="1" lang="ja-JP" altLang="en-US" sz="800" b="1" dirty="0">
              <a:solidFill>
                <a:srgbClr val="7030A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1" name="直線コネクタ 230"/>
          <p:cNvCxnSpPr>
            <a:stCxn id="229" idx="2"/>
          </p:cNvCxnSpPr>
          <p:nvPr/>
        </p:nvCxnSpPr>
        <p:spPr>
          <a:xfrm flipH="1">
            <a:off x="8765388" y="3346108"/>
            <a:ext cx="449396" cy="6853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9" idx="2"/>
          </p:cNvCxnSpPr>
          <p:nvPr/>
        </p:nvCxnSpPr>
        <p:spPr>
          <a:xfrm>
            <a:off x="9214784" y="3346108"/>
            <a:ext cx="1140573" cy="7028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30" idx="2"/>
          </p:cNvCxnSpPr>
          <p:nvPr/>
        </p:nvCxnSpPr>
        <p:spPr>
          <a:xfrm flipH="1">
            <a:off x="9213031" y="3549261"/>
            <a:ext cx="1016388" cy="5287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230" idx="2"/>
          </p:cNvCxnSpPr>
          <p:nvPr/>
        </p:nvCxnSpPr>
        <p:spPr>
          <a:xfrm>
            <a:off x="10229419" y="3549261"/>
            <a:ext cx="487322" cy="581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テキスト ボックス 237"/>
          <p:cNvSpPr txBox="1"/>
          <p:nvPr/>
        </p:nvSpPr>
        <p:spPr>
          <a:xfrm>
            <a:off x="6965481" y="2467722"/>
            <a:ext cx="28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6319318" y="1492399"/>
            <a:ext cx="311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正方形/長方形 240"/>
          <p:cNvSpPr/>
          <p:nvPr/>
        </p:nvSpPr>
        <p:spPr>
          <a:xfrm rot="10800000">
            <a:off x="6719971" y="1502483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44" name="直線コネクタ 243"/>
          <p:cNvCxnSpPr>
            <a:endCxn id="242" idx="2"/>
          </p:cNvCxnSpPr>
          <p:nvPr/>
        </p:nvCxnSpPr>
        <p:spPr>
          <a:xfrm rot="10800000">
            <a:off x="6996808" y="1502483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endCxn id="243" idx="0"/>
          </p:cNvCxnSpPr>
          <p:nvPr/>
        </p:nvCxnSpPr>
        <p:spPr>
          <a:xfrm rot="10800000">
            <a:off x="7081989" y="2343170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フリーフォーム 245"/>
          <p:cNvSpPr/>
          <p:nvPr/>
        </p:nvSpPr>
        <p:spPr>
          <a:xfrm rot="10800000">
            <a:off x="6999779" y="2464055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フリーフォーム 246"/>
          <p:cNvSpPr/>
          <p:nvPr/>
        </p:nvSpPr>
        <p:spPr>
          <a:xfrm rot="10800000">
            <a:off x="6577355" y="148539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7324728" y="4747408"/>
            <a:ext cx="317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ja-JP" altLang="en-US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6621275" y="4755929"/>
            <a:ext cx="37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7545481" y="3734524"/>
            <a:ext cx="357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9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ja-JP" altLang="en-US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コネクタ 251"/>
          <p:cNvCxnSpPr/>
          <p:nvPr/>
        </p:nvCxnSpPr>
        <p:spPr>
          <a:xfrm rot="10800000" flipH="1">
            <a:off x="6635832" y="3915767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 rot="10800000" flipH="1">
            <a:off x="7356865" y="3893903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正方形/長方形 253"/>
          <p:cNvSpPr/>
          <p:nvPr/>
        </p:nvSpPr>
        <p:spPr>
          <a:xfrm rot="10800000">
            <a:off x="6718775" y="3752290"/>
            <a:ext cx="553674" cy="906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55" name="角丸四角形 254"/>
          <p:cNvSpPr/>
          <p:nvPr/>
        </p:nvSpPr>
        <p:spPr>
          <a:xfrm rot="8915808">
            <a:off x="6544210" y="4299669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56" name="直線コネクタ 255"/>
          <p:cNvCxnSpPr>
            <a:endCxn id="255" idx="0"/>
          </p:cNvCxnSpPr>
          <p:nvPr/>
        </p:nvCxnSpPr>
        <p:spPr>
          <a:xfrm rot="10800000">
            <a:off x="6713280" y="4602677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フリーフォーム 256"/>
          <p:cNvSpPr/>
          <p:nvPr/>
        </p:nvSpPr>
        <p:spPr>
          <a:xfrm rot="10800000">
            <a:off x="7353659" y="4742866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角丸四角形 257"/>
          <p:cNvSpPr/>
          <p:nvPr/>
        </p:nvSpPr>
        <p:spPr>
          <a:xfrm rot="8915808">
            <a:off x="7267160" y="4306633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59" name="直線コネクタ 258"/>
          <p:cNvCxnSpPr/>
          <p:nvPr/>
        </p:nvCxnSpPr>
        <p:spPr>
          <a:xfrm rot="10800000">
            <a:off x="7414921" y="4594718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フリーフォーム 259"/>
          <p:cNvSpPr/>
          <p:nvPr/>
        </p:nvSpPr>
        <p:spPr>
          <a:xfrm rot="10800000">
            <a:off x="6643570" y="4751830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角丸四角形 260"/>
          <p:cNvSpPr/>
          <p:nvPr/>
        </p:nvSpPr>
        <p:spPr>
          <a:xfrm rot="10800000">
            <a:off x="7272784" y="3754196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62" name="角丸四角形 261"/>
          <p:cNvSpPr/>
          <p:nvPr/>
        </p:nvSpPr>
        <p:spPr>
          <a:xfrm rot="10800000">
            <a:off x="6546568" y="3754196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cxnSp>
        <p:nvCxnSpPr>
          <p:cNvPr id="263" name="直線コネクタ 262"/>
          <p:cNvCxnSpPr>
            <a:stCxn id="261" idx="3"/>
            <a:endCxn id="262" idx="1"/>
          </p:cNvCxnSpPr>
          <p:nvPr/>
        </p:nvCxnSpPr>
        <p:spPr>
          <a:xfrm rot="10800000">
            <a:off x="6714347" y="3917673"/>
            <a:ext cx="558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フリーフォーム 263"/>
          <p:cNvSpPr/>
          <p:nvPr/>
        </p:nvSpPr>
        <p:spPr>
          <a:xfrm rot="10800000">
            <a:off x="6427695" y="375419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フリーフォーム 264"/>
          <p:cNvSpPr/>
          <p:nvPr/>
        </p:nvSpPr>
        <p:spPr>
          <a:xfrm rot="10800000">
            <a:off x="7491723" y="375419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フリーフォーム 267"/>
          <p:cNvSpPr/>
          <p:nvPr/>
        </p:nvSpPr>
        <p:spPr>
          <a:xfrm flipV="1">
            <a:off x="7341021" y="4476511"/>
            <a:ext cx="3014335" cy="301237"/>
          </a:xfrm>
          <a:custGeom>
            <a:avLst/>
            <a:gdLst>
              <a:gd name="connsiteX0" fmla="*/ 0 w 2400300"/>
              <a:gd name="connsiteY0" fmla="*/ 182235 h 182235"/>
              <a:gd name="connsiteX1" fmla="*/ 566737 w 2400300"/>
              <a:gd name="connsiteY1" fmla="*/ 34598 h 182235"/>
              <a:gd name="connsiteX2" fmla="*/ 1471612 w 2400300"/>
              <a:gd name="connsiteY2" fmla="*/ 10785 h 182235"/>
              <a:gd name="connsiteX3" fmla="*/ 2400300 w 2400300"/>
              <a:gd name="connsiteY3" fmla="*/ 177473 h 182235"/>
              <a:gd name="connsiteX0" fmla="*/ 0 w 2415566"/>
              <a:gd name="connsiteY0" fmla="*/ 291392 h 291392"/>
              <a:gd name="connsiteX1" fmla="*/ 582003 w 2415566"/>
              <a:gd name="connsiteY1" fmla="*/ 38980 h 291392"/>
              <a:gd name="connsiteX2" fmla="*/ 1486878 w 2415566"/>
              <a:gd name="connsiteY2" fmla="*/ 15167 h 291392"/>
              <a:gd name="connsiteX3" fmla="*/ 2415566 w 2415566"/>
              <a:gd name="connsiteY3" fmla="*/ 181855 h 291392"/>
              <a:gd name="connsiteX0" fmla="*/ 0 w 2415566"/>
              <a:gd name="connsiteY0" fmla="*/ 301237 h 301237"/>
              <a:gd name="connsiteX1" fmla="*/ 582003 w 2415566"/>
              <a:gd name="connsiteY1" fmla="*/ 48825 h 301237"/>
              <a:gd name="connsiteX2" fmla="*/ 1486878 w 2415566"/>
              <a:gd name="connsiteY2" fmla="*/ 25012 h 301237"/>
              <a:gd name="connsiteX3" fmla="*/ 2415566 w 2415566"/>
              <a:gd name="connsiteY3" fmla="*/ 191700 h 301237"/>
              <a:gd name="connsiteX0" fmla="*/ 0 w 2415566"/>
              <a:gd name="connsiteY0" fmla="*/ 301237 h 301237"/>
              <a:gd name="connsiteX1" fmla="*/ 582003 w 2415566"/>
              <a:gd name="connsiteY1" fmla="*/ 48825 h 301237"/>
              <a:gd name="connsiteX2" fmla="*/ 1486878 w 2415566"/>
              <a:gd name="connsiteY2" fmla="*/ 25012 h 301237"/>
              <a:gd name="connsiteX3" fmla="*/ 2415566 w 2415566"/>
              <a:gd name="connsiteY3" fmla="*/ 191700 h 30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566" h="301237">
                <a:moveTo>
                  <a:pt x="0" y="301237"/>
                </a:moveTo>
                <a:cubicBezTo>
                  <a:pt x="160734" y="189319"/>
                  <a:pt x="334190" y="123437"/>
                  <a:pt x="582003" y="48825"/>
                </a:cubicBezTo>
                <a:cubicBezTo>
                  <a:pt x="829816" y="-25787"/>
                  <a:pt x="1181284" y="1200"/>
                  <a:pt x="1486878" y="25012"/>
                </a:cubicBezTo>
                <a:cubicBezTo>
                  <a:pt x="1792472" y="48824"/>
                  <a:pt x="2104019" y="120262"/>
                  <a:pt x="2415566" y="19170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フリーフォーム 268"/>
          <p:cNvSpPr/>
          <p:nvPr/>
        </p:nvSpPr>
        <p:spPr>
          <a:xfrm>
            <a:off x="6635831" y="4488494"/>
            <a:ext cx="2158722" cy="601534"/>
          </a:xfrm>
          <a:custGeom>
            <a:avLst/>
            <a:gdLst>
              <a:gd name="connsiteX0" fmla="*/ 0 w 2085975"/>
              <a:gd name="connsiteY0" fmla="*/ 0 h 601534"/>
              <a:gd name="connsiteX1" fmla="*/ 614363 w 2085975"/>
              <a:gd name="connsiteY1" fmla="*/ 504825 h 601534"/>
              <a:gd name="connsiteX2" fmla="*/ 1162050 w 2085975"/>
              <a:gd name="connsiteY2" fmla="*/ 590550 h 601534"/>
              <a:gd name="connsiteX3" fmla="*/ 1857375 w 2085975"/>
              <a:gd name="connsiteY3" fmla="*/ 357188 h 601534"/>
              <a:gd name="connsiteX4" fmla="*/ 2085975 w 2085975"/>
              <a:gd name="connsiteY4" fmla="*/ 104775 h 60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975" h="601534">
                <a:moveTo>
                  <a:pt x="0" y="0"/>
                </a:moveTo>
                <a:cubicBezTo>
                  <a:pt x="210344" y="203200"/>
                  <a:pt x="420688" y="406400"/>
                  <a:pt x="614363" y="504825"/>
                </a:cubicBezTo>
                <a:cubicBezTo>
                  <a:pt x="808038" y="603250"/>
                  <a:pt x="954881" y="615156"/>
                  <a:pt x="1162050" y="590550"/>
                </a:cubicBezTo>
                <a:cubicBezTo>
                  <a:pt x="1369219" y="565944"/>
                  <a:pt x="1703388" y="438150"/>
                  <a:pt x="1857375" y="357188"/>
                </a:cubicBezTo>
                <a:cubicBezTo>
                  <a:pt x="2011362" y="276226"/>
                  <a:pt x="2048668" y="190500"/>
                  <a:pt x="2085975" y="104775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フリーフォーム 269"/>
          <p:cNvSpPr/>
          <p:nvPr/>
        </p:nvSpPr>
        <p:spPr>
          <a:xfrm>
            <a:off x="6651427" y="4039581"/>
            <a:ext cx="2128838" cy="453676"/>
          </a:xfrm>
          <a:custGeom>
            <a:avLst/>
            <a:gdLst>
              <a:gd name="connsiteX0" fmla="*/ 0 w 2128838"/>
              <a:gd name="connsiteY0" fmla="*/ 453676 h 453676"/>
              <a:gd name="connsiteX1" fmla="*/ 842963 w 2128838"/>
              <a:gd name="connsiteY1" fmla="*/ 206026 h 453676"/>
              <a:gd name="connsiteX2" fmla="*/ 1719263 w 2128838"/>
              <a:gd name="connsiteY2" fmla="*/ 25051 h 453676"/>
              <a:gd name="connsiteX3" fmla="*/ 2128838 w 2128838"/>
              <a:gd name="connsiteY3" fmla="*/ 6001 h 45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838" h="453676">
                <a:moveTo>
                  <a:pt x="0" y="453676"/>
                </a:moveTo>
                <a:cubicBezTo>
                  <a:pt x="278209" y="365569"/>
                  <a:pt x="556419" y="277463"/>
                  <a:pt x="842963" y="206026"/>
                </a:cubicBezTo>
                <a:cubicBezTo>
                  <a:pt x="1129507" y="134589"/>
                  <a:pt x="1504951" y="58388"/>
                  <a:pt x="1719263" y="25051"/>
                </a:cubicBezTo>
                <a:cubicBezTo>
                  <a:pt x="1933575" y="-8286"/>
                  <a:pt x="2031206" y="-1143"/>
                  <a:pt x="2128838" y="600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フリーフォーム 270"/>
          <p:cNvSpPr/>
          <p:nvPr/>
        </p:nvSpPr>
        <p:spPr>
          <a:xfrm>
            <a:off x="7370565" y="4048772"/>
            <a:ext cx="2971800" cy="425435"/>
          </a:xfrm>
          <a:custGeom>
            <a:avLst/>
            <a:gdLst>
              <a:gd name="connsiteX0" fmla="*/ 0 w 2971800"/>
              <a:gd name="connsiteY0" fmla="*/ 425435 h 425435"/>
              <a:gd name="connsiteX1" fmla="*/ 1695450 w 2971800"/>
              <a:gd name="connsiteY1" fmla="*/ 234935 h 425435"/>
              <a:gd name="connsiteX2" fmla="*/ 2657475 w 2971800"/>
              <a:gd name="connsiteY2" fmla="*/ 20622 h 425435"/>
              <a:gd name="connsiteX3" fmla="*/ 2971800 w 2971800"/>
              <a:gd name="connsiteY3" fmla="*/ 20622 h 42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425435">
                <a:moveTo>
                  <a:pt x="0" y="425435"/>
                </a:moveTo>
                <a:cubicBezTo>
                  <a:pt x="626268" y="363919"/>
                  <a:pt x="1252537" y="302404"/>
                  <a:pt x="1695450" y="234935"/>
                </a:cubicBezTo>
                <a:cubicBezTo>
                  <a:pt x="2138363" y="167466"/>
                  <a:pt x="2444750" y="56341"/>
                  <a:pt x="2657475" y="20622"/>
                </a:cubicBezTo>
                <a:cubicBezTo>
                  <a:pt x="2870200" y="-15097"/>
                  <a:pt x="2921000" y="2762"/>
                  <a:pt x="2971800" y="20622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フリーフォーム 271"/>
          <p:cNvSpPr/>
          <p:nvPr/>
        </p:nvSpPr>
        <p:spPr>
          <a:xfrm>
            <a:off x="6641902" y="3438670"/>
            <a:ext cx="2581275" cy="640249"/>
          </a:xfrm>
          <a:custGeom>
            <a:avLst/>
            <a:gdLst>
              <a:gd name="connsiteX0" fmla="*/ 0 w 2581275"/>
              <a:gd name="connsiteY0" fmla="*/ 478324 h 640249"/>
              <a:gd name="connsiteX1" fmla="*/ 900113 w 2581275"/>
              <a:gd name="connsiteY1" fmla="*/ 40174 h 640249"/>
              <a:gd name="connsiteX2" fmla="*/ 1981200 w 2581275"/>
              <a:gd name="connsiteY2" fmla="*/ 87799 h 640249"/>
              <a:gd name="connsiteX3" fmla="*/ 2581275 w 2581275"/>
              <a:gd name="connsiteY3" fmla="*/ 640249 h 64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640249">
                <a:moveTo>
                  <a:pt x="0" y="478324"/>
                </a:moveTo>
                <a:cubicBezTo>
                  <a:pt x="284956" y="291792"/>
                  <a:pt x="569913" y="105261"/>
                  <a:pt x="900113" y="40174"/>
                </a:cubicBezTo>
                <a:cubicBezTo>
                  <a:pt x="1230313" y="-24914"/>
                  <a:pt x="1701006" y="-12214"/>
                  <a:pt x="1981200" y="87799"/>
                </a:cubicBezTo>
                <a:cubicBezTo>
                  <a:pt x="2261394" y="187811"/>
                  <a:pt x="2421334" y="414030"/>
                  <a:pt x="2581275" y="640249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フリーフォーム 272"/>
          <p:cNvSpPr/>
          <p:nvPr/>
        </p:nvSpPr>
        <p:spPr>
          <a:xfrm>
            <a:off x="7365802" y="3425937"/>
            <a:ext cx="3352800" cy="686320"/>
          </a:xfrm>
          <a:custGeom>
            <a:avLst/>
            <a:gdLst>
              <a:gd name="connsiteX0" fmla="*/ 0 w 3352800"/>
              <a:gd name="connsiteY0" fmla="*/ 481532 h 686320"/>
              <a:gd name="connsiteX1" fmla="*/ 371475 w 3352800"/>
              <a:gd name="connsiteY1" fmla="*/ 114820 h 686320"/>
              <a:gd name="connsiteX2" fmla="*/ 1385888 w 3352800"/>
              <a:gd name="connsiteY2" fmla="*/ 520 h 686320"/>
              <a:gd name="connsiteX3" fmla="*/ 2219325 w 3352800"/>
              <a:gd name="connsiteY3" fmla="*/ 81482 h 686320"/>
              <a:gd name="connsiteX4" fmla="*/ 2919413 w 3352800"/>
              <a:gd name="connsiteY4" fmla="*/ 281507 h 686320"/>
              <a:gd name="connsiteX5" fmla="*/ 3352800 w 3352800"/>
              <a:gd name="connsiteY5" fmla="*/ 686320 h 68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2800" h="686320">
                <a:moveTo>
                  <a:pt x="0" y="481532"/>
                </a:moveTo>
                <a:cubicBezTo>
                  <a:pt x="70247" y="338260"/>
                  <a:pt x="140494" y="194989"/>
                  <a:pt x="371475" y="114820"/>
                </a:cubicBezTo>
                <a:cubicBezTo>
                  <a:pt x="602456" y="34651"/>
                  <a:pt x="1077913" y="6076"/>
                  <a:pt x="1385888" y="520"/>
                </a:cubicBezTo>
                <a:cubicBezTo>
                  <a:pt x="1693863" y="-5036"/>
                  <a:pt x="1963738" y="34651"/>
                  <a:pt x="2219325" y="81482"/>
                </a:cubicBezTo>
                <a:cubicBezTo>
                  <a:pt x="2474912" y="128313"/>
                  <a:pt x="2730501" y="180701"/>
                  <a:pt x="2919413" y="281507"/>
                </a:cubicBezTo>
                <a:cubicBezTo>
                  <a:pt x="3108325" y="382313"/>
                  <a:pt x="3230562" y="534316"/>
                  <a:pt x="3352800" y="68632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角丸四角形 241"/>
          <p:cNvSpPr/>
          <p:nvPr/>
        </p:nvSpPr>
        <p:spPr>
          <a:xfrm rot="10800000">
            <a:off x="6912919" y="1502483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43" name="角丸四角形 242"/>
          <p:cNvSpPr/>
          <p:nvPr/>
        </p:nvSpPr>
        <p:spPr>
          <a:xfrm rot="8915808">
            <a:off x="6912919" y="2040162"/>
            <a:ext cx="167779" cy="326954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66" name="フリーフォーム 265"/>
          <p:cNvSpPr/>
          <p:nvPr/>
        </p:nvSpPr>
        <p:spPr>
          <a:xfrm>
            <a:off x="6993654" y="1989465"/>
            <a:ext cx="2478959" cy="193609"/>
          </a:xfrm>
          <a:custGeom>
            <a:avLst/>
            <a:gdLst>
              <a:gd name="connsiteX0" fmla="*/ 0 w 2400300"/>
              <a:gd name="connsiteY0" fmla="*/ 182235 h 182235"/>
              <a:gd name="connsiteX1" fmla="*/ 566737 w 2400300"/>
              <a:gd name="connsiteY1" fmla="*/ 34598 h 182235"/>
              <a:gd name="connsiteX2" fmla="*/ 1471612 w 2400300"/>
              <a:gd name="connsiteY2" fmla="*/ 10785 h 182235"/>
              <a:gd name="connsiteX3" fmla="*/ 2400300 w 2400300"/>
              <a:gd name="connsiteY3" fmla="*/ 177473 h 1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182235">
                <a:moveTo>
                  <a:pt x="0" y="182235"/>
                </a:moveTo>
                <a:cubicBezTo>
                  <a:pt x="160734" y="122704"/>
                  <a:pt x="321468" y="63173"/>
                  <a:pt x="566737" y="34598"/>
                </a:cubicBezTo>
                <a:cubicBezTo>
                  <a:pt x="812006" y="6023"/>
                  <a:pt x="1166018" y="-13027"/>
                  <a:pt x="1471612" y="10785"/>
                </a:cubicBezTo>
                <a:cubicBezTo>
                  <a:pt x="1777206" y="34597"/>
                  <a:pt x="2088753" y="106035"/>
                  <a:pt x="2400300" y="17747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フリーフォーム 266"/>
          <p:cNvSpPr/>
          <p:nvPr/>
        </p:nvSpPr>
        <p:spPr>
          <a:xfrm>
            <a:off x="7025321" y="1483996"/>
            <a:ext cx="2830666" cy="221592"/>
          </a:xfrm>
          <a:custGeom>
            <a:avLst/>
            <a:gdLst>
              <a:gd name="connsiteX0" fmla="*/ 0 w 2400300"/>
              <a:gd name="connsiteY0" fmla="*/ 182235 h 182235"/>
              <a:gd name="connsiteX1" fmla="*/ 566737 w 2400300"/>
              <a:gd name="connsiteY1" fmla="*/ 34598 h 182235"/>
              <a:gd name="connsiteX2" fmla="*/ 1471612 w 2400300"/>
              <a:gd name="connsiteY2" fmla="*/ 10785 h 182235"/>
              <a:gd name="connsiteX3" fmla="*/ 2400300 w 2400300"/>
              <a:gd name="connsiteY3" fmla="*/ 177473 h 1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182235">
                <a:moveTo>
                  <a:pt x="0" y="182235"/>
                </a:moveTo>
                <a:cubicBezTo>
                  <a:pt x="160734" y="122704"/>
                  <a:pt x="321468" y="63173"/>
                  <a:pt x="566737" y="34598"/>
                </a:cubicBezTo>
                <a:cubicBezTo>
                  <a:pt x="812006" y="6023"/>
                  <a:pt x="1166018" y="-13027"/>
                  <a:pt x="1471612" y="10785"/>
                </a:cubicBezTo>
                <a:cubicBezTo>
                  <a:pt x="1777206" y="34597"/>
                  <a:pt x="2088753" y="106035"/>
                  <a:pt x="2400300" y="17747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7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37" y="0"/>
            <a:ext cx="9148126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4471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 rot="5400000">
            <a:off x="2966123" y="1221305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 rot="5400000">
            <a:off x="2869096" y="1150553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rot="5400000">
            <a:off x="2869096" y="187200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 rot="5400000">
            <a:off x="3453505" y="1150553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 rot="5400000">
            <a:off x="3453505" y="187200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895850" y="1576331"/>
            <a:ext cx="196850" cy="1968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295775" y="114265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waypoint1</a:t>
            </a:r>
            <a:endParaRPr kumimoji="1" lang="ja-JP" altLang="en-US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6521450" y="1576331"/>
            <a:ext cx="196850" cy="1968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21375" y="114265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waypoint2</a:t>
            </a:r>
            <a:endParaRPr kumimoji="1" lang="ja-JP" altLang="en-US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81512" y="708985"/>
            <a:ext cx="10255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/>
          <p:cNvCxnSpPr>
            <a:stCxn id="6" idx="0"/>
          </p:cNvCxnSpPr>
          <p:nvPr/>
        </p:nvCxnSpPr>
        <p:spPr>
          <a:xfrm flipV="1">
            <a:off x="3696412" y="1674756"/>
            <a:ext cx="431088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4895850" y="3887732"/>
            <a:ext cx="196850" cy="19685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55028" y="344669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waypoint1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6521450" y="3887732"/>
            <a:ext cx="196850" cy="1968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921375" y="345405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waypoint2</a:t>
            </a:r>
            <a:endParaRPr kumimoji="1" lang="ja-JP" altLang="en-US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07112" y="3008202"/>
            <a:ext cx="10255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 rot="5400000">
            <a:off x="3734473" y="3538636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3637446" y="3467883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 rot="5400000">
            <a:off x="3637446" y="418933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 rot="5400000">
            <a:off x="4221855" y="3467883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 rot="5400000">
            <a:off x="4221855" y="418933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30" idx="0"/>
          </p:cNvCxnSpPr>
          <p:nvPr/>
        </p:nvCxnSpPr>
        <p:spPr>
          <a:xfrm flipV="1">
            <a:off x="4464762" y="3992087"/>
            <a:ext cx="431088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610100" y="4084582"/>
            <a:ext cx="285750" cy="442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206875" y="4537479"/>
            <a:ext cx="137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close enough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フリーフォーム 43"/>
          <p:cNvSpPr/>
          <p:nvPr/>
        </p:nvSpPr>
        <p:spPr>
          <a:xfrm>
            <a:off x="5177340" y="4126460"/>
            <a:ext cx="1212850" cy="234957"/>
          </a:xfrm>
          <a:custGeom>
            <a:avLst/>
            <a:gdLst>
              <a:gd name="connsiteX0" fmla="*/ 0 w 1035050"/>
              <a:gd name="connsiteY0" fmla="*/ 0 h 234957"/>
              <a:gd name="connsiteX1" fmla="*/ 520700 w 1035050"/>
              <a:gd name="connsiteY1" fmla="*/ 234950 h 234957"/>
              <a:gd name="connsiteX2" fmla="*/ 1035050 w 1035050"/>
              <a:gd name="connsiteY2" fmla="*/ 6350 h 23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234957">
                <a:moveTo>
                  <a:pt x="0" y="0"/>
                </a:moveTo>
                <a:cubicBezTo>
                  <a:pt x="174096" y="116946"/>
                  <a:pt x="348192" y="233892"/>
                  <a:pt x="520700" y="234950"/>
                </a:cubicBezTo>
                <a:cubicBezTo>
                  <a:pt x="693208" y="236008"/>
                  <a:pt x="864129" y="121179"/>
                  <a:pt x="1035050" y="635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80087" y="4328592"/>
            <a:ext cx="148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 to </a:t>
            </a:r>
          </a:p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 next one</a:t>
            </a:r>
            <a:endParaRPr kumimoji="1" lang="ja-JP" altLang="en-US" sz="1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4853490" y="2346649"/>
            <a:ext cx="600075" cy="38735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2590800" y="604290"/>
            <a:ext cx="5289550" cy="1625600"/>
          </a:xfrm>
          <a:prstGeom prst="roundRect">
            <a:avLst>
              <a:gd name="adj" fmla="val 8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2590800" y="2912290"/>
            <a:ext cx="5289550" cy="2028009"/>
          </a:xfrm>
          <a:prstGeom prst="roundRect">
            <a:avLst>
              <a:gd name="adj" fmla="val 8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円/楕円 50"/>
          <p:cNvSpPr/>
          <p:nvPr/>
        </p:nvSpPr>
        <p:spPr>
          <a:xfrm>
            <a:off x="6521450" y="3863500"/>
            <a:ext cx="196850" cy="1968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21375" y="342982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waypoint2</a:t>
            </a:r>
            <a:endParaRPr kumimoji="1" lang="ja-JP" altLang="en-US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 rot="5400000">
            <a:off x="2966123" y="689425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 rot="5400000">
            <a:off x="2869096" y="618673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rot="5400000">
            <a:off x="2869096" y="134012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 rot="5400000">
            <a:off x="3453505" y="618673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 rot="5400000">
            <a:off x="3453505" y="134012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895850" y="1044451"/>
            <a:ext cx="196850" cy="1968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295775" y="61077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waypoint1</a:t>
            </a:r>
            <a:endParaRPr kumimoji="1" lang="ja-JP" altLang="en-US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6521450" y="1044451"/>
            <a:ext cx="196850" cy="1968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21375" y="61077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waypoint2</a:t>
            </a:r>
            <a:endParaRPr kumimoji="1" lang="ja-JP" altLang="en-US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81512" y="177105"/>
            <a:ext cx="10255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8"/>
          <p:cNvCxnSpPr>
            <a:stCxn id="6" idx="0"/>
          </p:cNvCxnSpPr>
          <p:nvPr/>
        </p:nvCxnSpPr>
        <p:spPr>
          <a:xfrm flipV="1">
            <a:off x="3696412" y="1142876"/>
            <a:ext cx="431088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4895850" y="3861128"/>
            <a:ext cx="196850" cy="19685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55028" y="342009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waypoint1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36296" y="5453663"/>
            <a:ext cx="10255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current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 rot="2285558">
            <a:off x="3635722" y="4220147"/>
            <a:ext cx="1337992" cy="889232"/>
            <a:chOff x="3557858" y="3965482"/>
            <a:chExt cx="1337992" cy="889232"/>
          </a:xfrm>
        </p:grpSpPr>
        <p:sp>
          <p:nvSpPr>
            <p:cNvPr id="30" name="正方形/長方形 29"/>
            <p:cNvSpPr/>
            <p:nvPr/>
          </p:nvSpPr>
          <p:spPr>
            <a:xfrm rot="5400000">
              <a:off x="3734473" y="3956648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角丸四角形 30"/>
            <p:cNvSpPr/>
            <p:nvPr/>
          </p:nvSpPr>
          <p:spPr>
            <a:xfrm rot="5400000">
              <a:off x="3637446" y="3885895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/>
            <p:cNvSpPr/>
            <p:nvPr/>
          </p:nvSpPr>
          <p:spPr>
            <a:xfrm rot="5400000">
              <a:off x="3637446" y="4607348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/>
            <p:cNvSpPr/>
            <p:nvPr/>
          </p:nvSpPr>
          <p:spPr>
            <a:xfrm rot="5400000">
              <a:off x="4221855" y="3885895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/>
            <p:cNvSpPr/>
            <p:nvPr/>
          </p:nvSpPr>
          <p:spPr>
            <a:xfrm rot="5400000">
              <a:off x="4221855" y="4607348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矢印コネクタ 39"/>
            <p:cNvCxnSpPr>
              <a:stCxn id="30" idx="0"/>
            </p:cNvCxnSpPr>
            <p:nvPr/>
          </p:nvCxnSpPr>
          <p:spPr>
            <a:xfrm flipV="1">
              <a:off x="4464762" y="4410099"/>
              <a:ext cx="431088" cy="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フリーフォーム 43"/>
          <p:cNvSpPr/>
          <p:nvPr/>
        </p:nvSpPr>
        <p:spPr>
          <a:xfrm rot="3418905" flipV="1">
            <a:off x="4985673" y="4416567"/>
            <a:ext cx="1212850" cy="234957"/>
          </a:xfrm>
          <a:custGeom>
            <a:avLst/>
            <a:gdLst>
              <a:gd name="connsiteX0" fmla="*/ 0 w 1035050"/>
              <a:gd name="connsiteY0" fmla="*/ 0 h 234957"/>
              <a:gd name="connsiteX1" fmla="*/ 520700 w 1035050"/>
              <a:gd name="connsiteY1" fmla="*/ 234950 h 234957"/>
              <a:gd name="connsiteX2" fmla="*/ 1035050 w 1035050"/>
              <a:gd name="connsiteY2" fmla="*/ 6350 h 23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234957">
                <a:moveTo>
                  <a:pt x="0" y="0"/>
                </a:moveTo>
                <a:cubicBezTo>
                  <a:pt x="174096" y="116946"/>
                  <a:pt x="348192" y="233892"/>
                  <a:pt x="520700" y="234950"/>
                </a:cubicBezTo>
                <a:cubicBezTo>
                  <a:pt x="693208" y="236008"/>
                  <a:pt x="864129" y="121179"/>
                  <a:pt x="1035050" y="635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80087" y="4364801"/>
            <a:ext cx="196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 to </a:t>
            </a:r>
          </a:p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 detected point</a:t>
            </a:r>
            <a:endParaRPr kumimoji="1" lang="ja-JP" altLang="en-US" sz="1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下矢印 45"/>
          <p:cNvSpPr/>
          <p:nvPr/>
        </p:nvSpPr>
        <p:spPr>
          <a:xfrm>
            <a:off x="4877302" y="2808635"/>
            <a:ext cx="600075" cy="38735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2590800" y="72410"/>
            <a:ext cx="5289550" cy="2650984"/>
          </a:xfrm>
          <a:prstGeom prst="roundRect">
            <a:avLst>
              <a:gd name="adj" fmla="val 8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2590800" y="3349244"/>
            <a:ext cx="5289550" cy="2763694"/>
          </a:xfrm>
          <a:prstGeom prst="roundRect">
            <a:avLst>
              <a:gd name="adj" fmla="val 8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マイル 1"/>
          <p:cNvSpPr/>
          <p:nvPr/>
        </p:nvSpPr>
        <p:spPr>
          <a:xfrm>
            <a:off x="5970087" y="2073679"/>
            <a:ext cx="551363" cy="551363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719347" y="1656391"/>
            <a:ext cx="10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human</a:t>
            </a:r>
            <a:endParaRPr kumimoji="1" lang="ja-JP" altLang="en-US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751653" y="1241301"/>
            <a:ext cx="2169722" cy="1052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862140" y="1889013"/>
            <a:ext cx="137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detection!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スマイル 48"/>
          <p:cNvSpPr/>
          <p:nvPr/>
        </p:nvSpPr>
        <p:spPr>
          <a:xfrm>
            <a:off x="5757777" y="5474936"/>
            <a:ext cx="551363" cy="551363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507037" y="5057648"/>
            <a:ext cx="10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human</a:t>
            </a:r>
            <a:endParaRPr kumimoji="1" lang="ja-JP" altLang="en-US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617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bysse.co.jp/japan/d-japanmap/images/map48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" t="9601" r="5965" b="11764"/>
          <a:stretch/>
        </p:blipFill>
        <p:spPr bwMode="auto">
          <a:xfrm>
            <a:off x="2143125" y="161925"/>
            <a:ext cx="7477126" cy="6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828925" y="4324349"/>
            <a:ext cx="809625" cy="54292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458201" y="4143374"/>
            <a:ext cx="457200" cy="7239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305175" y="3738260"/>
            <a:ext cx="5172075" cy="588094"/>
          </a:xfrm>
          <a:custGeom>
            <a:avLst/>
            <a:gdLst>
              <a:gd name="connsiteX0" fmla="*/ 0 w 5172075"/>
              <a:gd name="connsiteY0" fmla="*/ 588094 h 588094"/>
              <a:gd name="connsiteX1" fmla="*/ 1076325 w 5172075"/>
              <a:gd name="connsiteY1" fmla="*/ 140419 h 588094"/>
              <a:gd name="connsiteX2" fmla="*/ 2933700 w 5172075"/>
              <a:gd name="connsiteY2" fmla="*/ 26119 h 588094"/>
              <a:gd name="connsiteX3" fmla="*/ 5172075 w 5172075"/>
              <a:gd name="connsiteY3" fmla="*/ 578569 h 58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2075" h="588094">
                <a:moveTo>
                  <a:pt x="0" y="588094"/>
                </a:moveTo>
                <a:cubicBezTo>
                  <a:pt x="293687" y="411087"/>
                  <a:pt x="587375" y="234081"/>
                  <a:pt x="1076325" y="140419"/>
                </a:cubicBezTo>
                <a:cubicBezTo>
                  <a:pt x="1565275" y="46756"/>
                  <a:pt x="2251075" y="-46906"/>
                  <a:pt x="2933700" y="26119"/>
                </a:cubicBezTo>
                <a:cubicBezTo>
                  <a:pt x="3616325" y="99144"/>
                  <a:pt x="4394200" y="338856"/>
                  <a:pt x="5172075" y="57856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22" y="2783205"/>
            <a:ext cx="2038205" cy="6730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21" y="3119737"/>
            <a:ext cx="853030" cy="1023636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>
          <a:xfrm>
            <a:off x="2143125" y="2606703"/>
            <a:ext cx="2472001" cy="1026069"/>
          </a:xfrm>
          <a:prstGeom prst="wedgeRoundRectCallout">
            <a:avLst>
              <a:gd name="adj1" fmla="val -12538"/>
              <a:gd name="adj2" fmla="val 113044"/>
              <a:gd name="adj3" fmla="val 16667"/>
            </a:avLst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9235700" y="3006237"/>
            <a:ext cx="1546601" cy="1318111"/>
          </a:xfrm>
          <a:prstGeom prst="wedgeRoundRectCallout">
            <a:avLst>
              <a:gd name="adj1" fmla="val -75789"/>
              <a:gd name="adj2" fmla="val 43672"/>
              <a:gd name="adj3" fmla="val 16667"/>
            </a:avLst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1572" y="2148957"/>
            <a:ext cx="21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monitor_server</a:t>
            </a:r>
            <a:endParaRPr kumimoji="1" lang="ja-JP" altLang="en-US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11280" y="2508989"/>
            <a:ext cx="21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monitor_client</a:t>
            </a:r>
            <a:endParaRPr kumimoji="1" lang="ja-JP" altLang="en-US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18526" y="2985224"/>
            <a:ext cx="125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1200 km</a:t>
            </a:r>
          </a:p>
          <a:p>
            <a:pPr algn="ctr"/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away</a:t>
            </a:r>
            <a:endParaRPr kumimoji="1" lang="ja-JP" altLang="en-US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16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qiita-image-store.s3.amazonaws.com/0/110138/4a137614-3e3b-af4c-39b0-e2e7bec6b4e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0" t="6141" b="8793"/>
          <a:stretch/>
        </p:blipFill>
        <p:spPr bwMode="auto">
          <a:xfrm>
            <a:off x="2201453" y="439420"/>
            <a:ext cx="7707044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3307080" y="4754880"/>
            <a:ext cx="2915535" cy="1005840"/>
          </a:xfrm>
          <a:prstGeom prst="wedgeRoundRectCallout">
            <a:avLst>
              <a:gd name="adj1" fmla="val 37129"/>
              <a:gd name="adj2" fmla="val -73106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クリック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して作成した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の例．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ドラッグに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より微調整可能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16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直線矢印コネクタ 434"/>
          <p:cNvCxnSpPr/>
          <p:nvPr/>
        </p:nvCxnSpPr>
        <p:spPr>
          <a:xfrm>
            <a:off x="6019961" y="10838817"/>
            <a:ext cx="0" cy="1770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4061153" y="4305292"/>
            <a:ext cx="5515161" cy="65809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411446" y="381001"/>
            <a:ext cx="4904254" cy="3590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00050" y="381000"/>
            <a:ext cx="5926197" cy="35909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996902" y="2012153"/>
            <a:ext cx="4214111" cy="1759747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hardware_interface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  <a:r>
              <a:rPr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RobotHWSim</a:t>
            </a:r>
            <a:endParaRPr kumimoji="1" lang="en-US" altLang="ja-JP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076450" y="2351481"/>
            <a:ext cx="4017312" cy="292896"/>
          </a:xfrm>
          <a:prstGeom prst="rect">
            <a:avLst/>
          </a:prstGeom>
          <a:solidFill>
            <a:srgbClr val="FF66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SteerBotHardwareGazebo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4305301" y="1141190"/>
            <a:ext cx="7148" cy="659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3957637" y="1123952"/>
            <a:ext cx="3129" cy="64769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70029" y="1417887"/>
            <a:ext cx="914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writeSim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58211" y="1410907"/>
            <a:ext cx="8451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read</a:t>
            </a:r>
            <a:r>
              <a:rPr kumimoji="1"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390327" y="3237305"/>
            <a:ext cx="1319534" cy="419221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Transmissions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74227" y="3237305"/>
            <a:ext cx="1319534" cy="419221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Postion</a:t>
            </a:r>
            <a:endParaRPr lang="en-US" altLang="ja-JP" sz="11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Transmissions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076449" y="2975614"/>
            <a:ext cx="1249511" cy="680911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 State</a:t>
            </a:r>
          </a:p>
          <a:p>
            <a:pPr algn="ctr"/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Transmissions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932469" y="2644377"/>
            <a:ext cx="19" cy="592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4497769" y="2644377"/>
            <a:ext cx="412" cy="592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390327" y="2975615"/>
            <a:ext cx="2703434" cy="220514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 Limits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827045" y="262937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Positions</a:t>
            </a:r>
          </a:p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(radians)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05174" y="2629377"/>
            <a:ext cx="10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Velocitie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</a:p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(radians/sec)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2259012" y="2644377"/>
            <a:ext cx="0" cy="3312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409444" y="263687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</a:p>
          <a:p>
            <a:pPr algn="ctr"/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(radians)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957067" y="2012152"/>
            <a:ext cx="4214111" cy="1759747"/>
          </a:xfrm>
          <a:prstGeom prst="rect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hardware_interface</a:t>
            </a:r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  <a:r>
              <a:rPr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RobotHW</a:t>
            </a:r>
            <a:endParaRPr kumimoji="1" lang="en-US" altLang="ja-JP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027090" y="2351480"/>
            <a:ext cx="4017312" cy="292896"/>
          </a:xfrm>
          <a:prstGeom prst="rect">
            <a:avLst/>
          </a:prstGeom>
          <a:solidFill>
            <a:srgbClr val="FF66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CirkitUnit03HadwareInterface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871890" y="1899376"/>
            <a:ext cx="0" cy="1088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7118860" y="1083924"/>
            <a:ext cx="0" cy="92822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9532096" y="1665013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write()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62261" y="1702167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read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340967" y="3237304"/>
            <a:ext cx="1319534" cy="419221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Transmissions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9724867" y="3237304"/>
            <a:ext cx="1319534" cy="419221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Postion</a:t>
            </a:r>
            <a:endParaRPr lang="en-US" altLang="ja-JP" sz="11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Transmissions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027089" y="2975613"/>
            <a:ext cx="1249511" cy="680911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Forward State</a:t>
            </a:r>
          </a:p>
          <a:p>
            <a:pPr algn="ctr"/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Transmissions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504706" y="614045"/>
            <a:ext cx="934698" cy="468411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Encoders</a:t>
            </a: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7439404" y="731614"/>
            <a:ext cx="60873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439404" y="998314"/>
            <a:ext cx="61927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10895428" y="2653602"/>
            <a:ext cx="19" cy="592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9460728" y="2653602"/>
            <a:ext cx="412" cy="592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9790004" y="263860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Positions</a:t>
            </a:r>
          </a:p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(radians)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368133" y="2638602"/>
            <a:ext cx="10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Velocitie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</a:p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(radians/sec)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372403" y="264610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</a:p>
          <a:p>
            <a:pPr algn="ctr"/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(radians)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340967" y="2975614"/>
            <a:ext cx="2703434" cy="220514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 Limits</a:t>
            </a:r>
            <a:endParaRPr kumimoji="1"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957067" y="1439647"/>
            <a:ext cx="2552057" cy="26027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iMCs01 Micro Controller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506179" y="43852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steer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481077" y="744356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wheel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9660500" y="1439647"/>
            <a:ext cx="1510677" cy="26027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Arduino Uno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 flipV="1">
            <a:off x="7278687" y="2653183"/>
            <a:ext cx="0" cy="3312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リーフォーム 81"/>
          <p:cNvSpPr/>
          <p:nvPr/>
        </p:nvSpPr>
        <p:spPr>
          <a:xfrm>
            <a:off x="9438530" y="1699296"/>
            <a:ext cx="931019" cy="203920"/>
          </a:xfrm>
          <a:custGeom>
            <a:avLst/>
            <a:gdLst>
              <a:gd name="connsiteX0" fmla="*/ 0 w 1333500"/>
              <a:gd name="connsiteY0" fmla="*/ 0 h 171450"/>
              <a:gd name="connsiteX1" fmla="*/ 0 w 1333500"/>
              <a:gd name="connsiteY1" fmla="*/ 171450 h 171450"/>
              <a:gd name="connsiteX2" fmla="*/ 1333500 w 1333500"/>
              <a:gd name="connsiteY2" fmla="*/ 171450 h 171450"/>
              <a:gd name="connsiteX3" fmla="*/ 1333500 w 1333500"/>
              <a:gd name="connsiteY3" fmla="*/ 952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171450">
                <a:moveTo>
                  <a:pt x="0" y="0"/>
                </a:moveTo>
                <a:lnTo>
                  <a:pt x="0" y="171450"/>
                </a:lnTo>
                <a:lnTo>
                  <a:pt x="1333500" y="171450"/>
                </a:lnTo>
                <a:lnTo>
                  <a:pt x="1333500" y="9525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0352502" y="1188598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steer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923613" y="1182865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wheel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フリーフォーム 84"/>
          <p:cNvSpPr/>
          <p:nvPr/>
        </p:nvSpPr>
        <p:spPr>
          <a:xfrm>
            <a:off x="9207010" y="996950"/>
            <a:ext cx="231521" cy="438150"/>
          </a:xfrm>
          <a:custGeom>
            <a:avLst/>
            <a:gdLst>
              <a:gd name="connsiteX0" fmla="*/ 0 w 146050"/>
              <a:gd name="connsiteY0" fmla="*/ 0 h 438150"/>
              <a:gd name="connsiteX1" fmla="*/ 146050 w 146050"/>
              <a:gd name="connsiteY1" fmla="*/ 0 h 438150"/>
              <a:gd name="connsiteX2" fmla="*/ 146050 w 146050"/>
              <a:gd name="connsiteY2" fmla="*/ 438150 h 438150"/>
              <a:gd name="connsiteX3" fmla="*/ 146050 w 146050"/>
              <a:gd name="connsiteY3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438150">
                <a:moveTo>
                  <a:pt x="0" y="0"/>
                </a:moveTo>
                <a:lnTo>
                  <a:pt x="146050" y="0"/>
                </a:lnTo>
                <a:lnTo>
                  <a:pt x="146050" y="438150"/>
                </a:lnTo>
                <a:lnTo>
                  <a:pt x="146050" y="438150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016385" y="466725"/>
            <a:ext cx="1190625" cy="685800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Reality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Input/Output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フリーフォーム 85"/>
          <p:cNvSpPr/>
          <p:nvPr/>
        </p:nvSpPr>
        <p:spPr>
          <a:xfrm>
            <a:off x="9201336" y="703039"/>
            <a:ext cx="1168214" cy="722904"/>
          </a:xfrm>
          <a:custGeom>
            <a:avLst/>
            <a:gdLst>
              <a:gd name="connsiteX0" fmla="*/ 0 w 146050"/>
              <a:gd name="connsiteY0" fmla="*/ 0 h 438150"/>
              <a:gd name="connsiteX1" fmla="*/ 146050 w 146050"/>
              <a:gd name="connsiteY1" fmla="*/ 0 h 438150"/>
              <a:gd name="connsiteX2" fmla="*/ 146050 w 146050"/>
              <a:gd name="connsiteY2" fmla="*/ 438150 h 438150"/>
              <a:gd name="connsiteX3" fmla="*/ 146050 w 146050"/>
              <a:gd name="connsiteY3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438150">
                <a:moveTo>
                  <a:pt x="0" y="0"/>
                </a:moveTo>
                <a:lnTo>
                  <a:pt x="146050" y="0"/>
                </a:lnTo>
                <a:lnTo>
                  <a:pt x="146050" y="438150"/>
                </a:lnTo>
                <a:lnTo>
                  <a:pt x="146050" y="438150"/>
                </a:lnTo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6501823" y="4397420"/>
            <a:ext cx="1405427" cy="461140"/>
          </a:xfrm>
          <a:prstGeom prst="rect">
            <a:avLst/>
          </a:prstGeom>
          <a:solidFill>
            <a:srgbClr val="C0C0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Velocity</a:t>
            </a:r>
          </a:p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JointInterface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8063464" y="4397417"/>
            <a:ext cx="1405427" cy="461140"/>
          </a:xfrm>
          <a:prstGeom prst="rect">
            <a:avLst/>
          </a:prstGeom>
          <a:solidFill>
            <a:srgbClr val="C0C0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Position</a:t>
            </a:r>
          </a:p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JointInterface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162687" y="4402200"/>
            <a:ext cx="1751301" cy="461140"/>
          </a:xfrm>
          <a:prstGeom prst="rect">
            <a:avLst/>
          </a:prstGeom>
          <a:solidFill>
            <a:srgbClr val="C0C0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JointStateInterface</a:t>
            </a:r>
            <a:endParaRPr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2090174" y="4395511"/>
            <a:ext cx="1954339" cy="461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 Resource Interface Layer</a:t>
            </a:r>
          </a:p>
        </p:txBody>
      </p:sp>
      <p:cxnSp>
        <p:nvCxnSpPr>
          <p:cNvPr id="97" name="直線コネクタ 96"/>
          <p:cNvCxnSpPr>
            <a:stCxn id="88" idx="0"/>
            <a:endCxn id="99" idx="0"/>
          </p:cNvCxnSpPr>
          <p:nvPr/>
        </p:nvCxnSpPr>
        <p:spPr>
          <a:xfrm flipH="1" flipV="1">
            <a:off x="8766176" y="4206939"/>
            <a:ext cx="2" cy="190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フリーフォーム 98"/>
          <p:cNvSpPr/>
          <p:nvPr/>
        </p:nvSpPr>
        <p:spPr>
          <a:xfrm>
            <a:off x="8766176" y="3655311"/>
            <a:ext cx="1603374" cy="551628"/>
          </a:xfrm>
          <a:custGeom>
            <a:avLst/>
            <a:gdLst>
              <a:gd name="connsiteX0" fmla="*/ 0 w 2162175"/>
              <a:gd name="connsiteY0" fmla="*/ 898525 h 898525"/>
              <a:gd name="connsiteX1" fmla="*/ 2162175 w 2162175"/>
              <a:gd name="connsiteY1" fmla="*/ 234950 h 898525"/>
              <a:gd name="connsiteX2" fmla="*/ 2162175 w 2162175"/>
              <a:gd name="connsiteY2" fmla="*/ 0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175" h="898525">
                <a:moveTo>
                  <a:pt x="0" y="898525"/>
                </a:moveTo>
                <a:lnTo>
                  <a:pt x="2162175" y="234950"/>
                </a:lnTo>
                <a:lnTo>
                  <a:pt x="2162175" y="0"/>
                </a:ln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 99"/>
          <p:cNvSpPr/>
          <p:nvPr/>
        </p:nvSpPr>
        <p:spPr>
          <a:xfrm flipH="1">
            <a:off x="5449027" y="3651671"/>
            <a:ext cx="3325085" cy="551628"/>
          </a:xfrm>
          <a:custGeom>
            <a:avLst/>
            <a:gdLst>
              <a:gd name="connsiteX0" fmla="*/ 0 w 2162175"/>
              <a:gd name="connsiteY0" fmla="*/ 898525 h 898525"/>
              <a:gd name="connsiteX1" fmla="*/ 2162175 w 2162175"/>
              <a:gd name="connsiteY1" fmla="*/ 234950 h 898525"/>
              <a:gd name="connsiteX2" fmla="*/ 2162175 w 2162175"/>
              <a:gd name="connsiteY2" fmla="*/ 0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175" h="898525">
                <a:moveTo>
                  <a:pt x="0" y="898525"/>
                </a:moveTo>
                <a:lnTo>
                  <a:pt x="2162175" y="234950"/>
                </a:lnTo>
                <a:lnTo>
                  <a:pt x="2162175" y="0"/>
                </a:ln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>
            <a:stCxn id="87" idx="0"/>
            <a:endCxn id="103" idx="0"/>
          </p:cNvCxnSpPr>
          <p:nvPr/>
        </p:nvCxnSpPr>
        <p:spPr>
          <a:xfrm flipH="1" flipV="1">
            <a:off x="7204400" y="4212070"/>
            <a:ext cx="137" cy="185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リーフォーム 101"/>
          <p:cNvSpPr/>
          <p:nvPr/>
        </p:nvSpPr>
        <p:spPr>
          <a:xfrm flipH="1">
            <a:off x="4065127" y="3660444"/>
            <a:ext cx="3154272" cy="551628"/>
          </a:xfrm>
          <a:custGeom>
            <a:avLst/>
            <a:gdLst>
              <a:gd name="connsiteX0" fmla="*/ 0 w 2162175"/>
              <a:gd name="connsiteY0" fmla="*/ 898525 h 898525"/>
              <a:gd name="connsiteX1" fmla="*/ 2162175 w 2162175"/>
              <a:gd name="connsiteY1" fmla="*/ 234950 h 898525"/>
              <a:gd name="connsiteX2" fmla="*/ 2162175 w 2162175"/>
              <a:gd name="connsiteY2" fmla="*/ 0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175" h="898525">
                <a:moveTo>
                  <a:pt x="0" y="898525"/>
                </a:moveTo>
                <a:lnTo>
                  <a:pt x="2162175" y="234950"/>
                </a:lnTo>
                <a:lnTo>
                  <a:pt x="2162175" y="0"/>
                </a:ln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リーフォーム 102"/>
          <p:cNvSpPr/>
          <p:nvPr/>
        </p:nvSpPr>
        <p:spPr>
          <a:xfrm>
            <a:off x="7204400" y="3660442"/>
            <a:ext cx="1796726" cy="551628"/>
          </a:xfrm>
          <a:custGeom>
            <a:avLst/>
            <a:gdLst>
              <a:gd name="connsiteX0" fmla="*/ 0 w 2162175"/>
              <a:gd name="connsiteY0" fmla="*/ 898525 h 898525"/>
              <a:gd name="connsiteX1" fmla="*/ 2162175 w 2162175"/>
              <a:gd name="connsiteY1" fmla="*/ 234950 h 898525"/>
              <a:gd name="connsiteX2" fmla="*/ 2162175 w 2162175"/>
              <a:gd name="connsiteY2" fmla="*/ 0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175" h="898525">
                <a:moveTo>
                  <a:pt x="0" y="898525"/>
                </a:moveTo>
                <a:lnTo>
                  <a:pt x="2162175" y="234950"/>
                </a:lnTo>
                <a:lnTo>
                  <a:pt x="2162175" y="0"/>
                </a:ln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/>
          <p:cNvCxnSpPr>
            <a:stCxn id="106" idx="0"/>
            <a:endCxn id="89" idx="0"/>
          </p:cNvCxnSpPr>
          <p:nvPr/>
        </p:nvCxnSpPr>
        <p:spPr>
          <a:xfrm flipH="1">
            <a:off x="5038338" y="4203298"/>
            <a:ext cx="376" cy="198902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リーフォーム 104"/>
          <p:cNvSpPr/>
          <p:nvPr/>
        </p:nvSpPr>
        <p:spPr>
          <a:xfrm flipH="1">
            <a:off x="2676004" y="3651671"/>
            <a:ext cx="2377709" cy="551628"/>
          </a:xfrm>
          <a:custGeom>
            <a:avLst/>
            <a:gdLst>
              <a:gd name="connsiteX0" fmla="*/ 0 w 2162175"/>
              <a:gd name="connsiteY0" fmla="*/ 898525 h 898525"/>
              <a:gd name="connsiteX1" fmla="*/ 2162175 w 2162175"/>
              <a:gd name="connsiteY1" fmla="*/ 234950 h 898525"/>
              <a:gd name="connsiteX2" fmla="*/ 2162175 w 2162175"/>
              <a:gd name="connsiteY2" fmla="*/ 0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175" h="898525">
                <a:moveTo>
                  <a:pt x="0" y="898525"/>
                </a:moveTo>
                <a:lnTo>
                  <a:pt x="2162175" y="234950"/>
                </a:lnTo>
                <a:lnTo>
                  <a:pt x="2162175" y="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リーフォーム 105"/>
          <p:cNvSpPr/>
          <p:nvPr/>
        </p:nvSpPr>
        <p:spPr>
          <a:xfrm>
            <a:off x="5038714" y="3651670"/>
            <a:ext cx="2670260" cy="551628"/>
          </a:xfrm>
          <a:custGeom>
            <a:avLst/>
            <a:gdLst>
              <a:gd name="connsiteX0" fmla="*/ 0 w 2162175"/>
              <a:gd name="connsiteY0" fmla="*/ 898525 h 898525"/>
              <a:gd name="connsiteX1" fmla="*/ 2162175 w 2162175"/>
              <a:gd name="connsiteY1" fmla="*/ 234950 h 898525"/>
              <a:gd name="connsiteX2" fmla="*/ 2162175 w 2162175"/>
              <a:gd name="connsiteY2" fmla="*/ 0 h 8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175" h="898525">
                <a:moveTo>
                  <a:pt x="0" y="898525"/>
                </a:moveTo>
                <a:lnTo>
                  <a:pt x="2162175" y="234950"/>
                </a:lnTo>
                <a:lnTo>
                  <a:pt x="2162175" y="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3135255" y="1791832"/>
            <a:ext cx="2003609" cy="215564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 Joint </a:t>
            </a:r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Conversion</a:t>
            </a:r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05199" y="466725"/>
            <a:ext cx="1190625" cy="685800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Gazebo</a:t>
            </a:r>
          </a:p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simulator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5122482" y="1731308"/>
            <a:ext cx="1159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Ackerman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link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9943973" y="366481"/>
            <a:ext cx="1458173" cy="310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</a:t>
            </a:r>
          </a:p>
        </p:txBody>
      </p:sp>
      <p:sp>
        <p:nvSpPr>
          <p:cNvPr id="115" name="正方形/長方形 114"/>
          <p:cNvSpPr/>
          <p:nvPr/>
        </p:nvSpPr>
        <p:spPr>
          <a:xfrm>
            <a:off x="4940217" y="390610"/>
            <a:ext cx="1458173" cy="310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Simulation</a:t>
            </a:r>
          </a:p>
        </p:txBody>
      </p:sp>
      <p:sp>
        <p:nvSpPr>
          <p:cNvPr id="116" name="正方形/長方形 115"/>
          <p:cNvSpPr/>
          <p:nvPr/>
        </p:nvSpPr>
        <p:spPr>
          <a:xfrm>
            <a:off x="509352" y="1115419"/>
            <a:ext cx="1288623" cy="627656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URDF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cirkit_unit03.</a:t>
            </a:r>
          </a:p>
          <a:p>
            <a:pPr algn="ctr"/>
            <a:r>
              <a:rPr lang="en-US" altLang="ja-JP" sz="11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gazebo.xacro</a:t>
            </a:r>
            <a:endParaRPr kumimoji="1"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509352" y="2210879"/>
            <a:ext cx="1288623" cy="580873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 Plugin</a:t>
            </a:r>
          </a:p>
          <a:p>
            <a:pPr algn="ctr"/>
            <a:r>
              <a:rPr kumimoji="1" lang="en-US" altLang="ja-JP" sz="9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gazebo_ros_control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8" name="直線矢印コネクタ 117"/>
          <p:cNvCxnSpPr>
            <a:stCxn id="117" idx="0"/>
            <a:endCxn id="116" idx="2"/>
          </p:cNvCxnSpPr>
          <p:nvPr/>
        </p:nvCxnSpPr>
        <p:spPr>
          <a:xfrm flipV="1">
            <a:off x="1153664" y="1743075"/>
            <a:ext cx="0" cy="4678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2" idx="1"/>
            <a:endCxn id="117" idx="3"/>
          </p:cNvCxnSpPr>
          <p:nvPr/>
        </p:nvCxnSpPr>
        <p:spPr>
          <a:xfrm flipH="1">
            <a:off x="1797975" y="2497929"/>
            <a:ext cx="278475" cy="33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3384" y="-231236"/>
            <a:ext cx="5505109" cy="446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CIR-KIT-Unit03 Detailed Configuration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2409445" y="5356642"/>
            <a:ext cx="4520907" cy="104428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 Manager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2511687" y="5749126"/>
            <a:ext cx="2006985" cy="53298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Controller:</a:t>
            </a:r>
          </a:p>
          <a:p>
            <a:r>
              <a:rPr lang="en-US" altLang="ja-JP" sz="1200" b="1" i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joint_state_publisher</a:t>
            </a:r>
            <a:endParaRPr lang="en-US" altLang="ja-JP" sz="1200" b="1" i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4721897" y="5749125"/>
            <a:ext cx="2006985" cy="53298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Controller:</a:t>
            </a:r>
          </a:p>
          <a:p>
            <a:r>
              <a:rPr lang="en-US" altLang="ja-JP" sz="1200" b="1" i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steer_drive_controller</a:t>
            </a:r>
            <a:endParaRPr lang="en-US" altLang="ja-JP" sz="1200" b="1" i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7812387" y="494927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Positions</a:t>
            </a:r>
          </a:p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(radians)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133347" y="4957090"/>
            <a:ext cx="10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Velocitie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</a:p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(radians/sec)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557268" y="494358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 </a:t>
            </a:r>
            <a:r>
              <a:rPr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State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</a:p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9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radiands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8" name="直線矢印コネクタ 147"/>
          <p:cNvCxnSpPr>
            <a:stCxn id="89" idx="2"/>
            <a:endCxn id="134" idx="0"/>
          </p:cNvCxnSpPr>
          <p:nvPr/>
        </p:nvCxnSpPr>
        <p:spPr>
          <a:xfrm flipH="1">
            <a:off x="3515180" y="4863340"/>
            <a:ext cx="1523158" cy="885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89" idx="2"/>
            <a:endCxn id="135" idx="0"/>
          </p:cNvCxnSpPr>
          <p:nvPr/>
        </p:nvCxnSpPr>
        <p:spPr>
          <a:xfrm>
            <a:off x="5038338" y="4863340"/>
            <a:ext cx="687052" cy="885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735836" y="7362027"/>
            <a:ext cx="1288623" cy="436418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Interface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9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joint_states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3404244" y="7362027"/>
            <a:ext cx="1288623" cy="436418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Interface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9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cmd_vel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3404244" y="8065093"/>
            <a:ext cx="1288623" cy="32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move_base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4" name="直線コネクタ 173"/>
          <p:cNvCxnSpPr/>
          <p:nvPr/>
        </p:nvCxnSpPr>
        <p:spPr>
          <a:xfrm>
            <a:off x="-88582" y="6562725"/>
            <a:ext cx="11653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52094" y="6125064"/>
            <a:ext cx="229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Controller Layer</a:t>
            </a: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52571" y="6678510"/>
            <a:ext cx="229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 Layer</a:t>
            </a:r>
          </a:p>
        </p:txBody>
      </p:sp>
      <p:sp>
        <p:nvSpPr>
          <p:cNvPr id="177" name="正方形/長方形 176"/>
          <p:cNvSpPr/>
          <p:nvPr/>
        </p:nvSpPr>
        <p:spPr>
          <a:xfrm>
            <a:off x="436811" y="8068876"/>
            <a:ext cx="1886673" cy="32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robot_state_publisher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9" name="直線矢印コネクタ 178"/>
          <p:cNvCxnSpPr>
            <a:stCxn id="177" idx="0"/>
            <a:endCxn id="155" idx="2"/>
          </p:cNvCxnSpPr>
          <p:nvPr/>
        </p:nvCxnSpPr>
        <p:spPr>
          <a:xfrm flipV="1">
            <a:off x="1380148" y="7798445"/>
            <a:ext cx="0" cy="2704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正方形/長方形 181"/>
          <p:cNvSpPr/>
          <p:nvPr/>
        </p:nvSpPr>
        <p:spPr>
          <a:xfrm>
            <a:off x="980081" y="8631631"/>
            <a:ext cx="800133" cy="329839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</a:p>
        </p:txBody>
      </p:sp>
      <p:cxnSp>
        <p:nvCxnSpPr>
          <p:cNvPr id="183" name="直線矢印コネクタ 182"/>
          <p:cNvCxnSpPr>
            <a:stCxn id="182" idx="0"/>
            <a:endCxn id="177" idx="2"/>
          </p:cNvCxnSpPr>
          <p:nvPr/>
        </p:nvCxnSpPr>
        <p:spPr>
          <a:xfrm flipV="1">
            <a:off x="1380148" y="8398715"/>
            <a:ext cx="0" cy="2329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/>
          <p:cNvCxnSpPr>
            <a:stCxn id="160" idx="2"/>
            <a:endCxn id="166" idx="0"/>
          </p:cNvCxnSpPr>
          <p:nvPr/>
        </p:nvCxnSpPr>
        <p:spPr>
          <a:xfrm>
            <a:off x="4048556" y="7798445"/>
            <a:ext cx="0" cy="2666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正方形/長方形 193"/>
          <p:cNvSpPr/>
          <p:nvPr/>
        </p:nvSpPr>
        <p:spPr>
          <a:xfrm>
            <a:off x="4916822" y="7466883"/>
            <a:ext cx="2769132" cy="32983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stepback_and_steerturn_recovery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6" name="直線コネクタ 195"/>
          <p:cNvCxnSpPr>
            <a:stCxn id="166" idx="3"/>
            <a:endCxn id="194" idx="1"/>
          </p:cNvCxnSpPr>
          <p:nvPr/>
        </p:nvCxnSpPr>
        <p:spPr>
          <a:xfrm flipV="1">
            <a:off x="4692867" y="7631803"/>
            <a:ext cx="223955" cy="598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正方形/長方形 196"/>
          <p:cNvSpPr/>
          <p:nvPr/>
        </p:nvSpPr>
        <p:spPr>
          <a:xfrm>
            <a:off x="3118510" y="9313099"/>
            <a:ext cx="1860091" cy="32983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waypoint_navigator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3404244" y="8618766"/>
            <a:ext cx="1288623" cy="436418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Interface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/goal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9" name="直線矢印コネクタ 198"/>
          <p:cNvCxnSpPr>
            <a:stCxn id="166" idx="2"/>
            <a:endCxn id="198" idx="0"/>
          </p:cNvCxnSpPr>
          <p:nvPr/>
        </p:nvCxnSpPr>
        <p:spPr>
          <a:xfrm>
            <a:off x="4048556" y="8394932"/>
            <a:ext cx="0" cy="22383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正方形/長方形 201"/>
          <p:cNvSpPr/>
          <p:nvPr/>
        </p:nvSpPr>
        <p:spPr>
          <a:xfrm>
            <a:off x="2978471" y="10503314"/>
            <a:ext cx="2144392" cy="32983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target_object_recognizer</a:t>
            </a:r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3" name="直線矢印コネクタ 202"/>
          <p:cNvCxnSpPr>
            <a:stCxn id="198" idx="2"/>
            <a:endCxn id="197" idx="0"/>
          </p:cNvCxnSpPr>
          <p:nvPr/>
        </p:nvCxnSpPr>
        <p:spPr>
          <a:xfrm>
            <a:off x="4048556" y="9055184"/>
            <a:ext cx="0" cy="2579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角丸四角形 206"/>
          <p:cNvSpPr/>
          <p:nvPr/>
        </p:nvSpPr>
        <p:spPr>
          <a:xfrm>
            <a:off x="1940373" y="2109446"/>
            <a:ext cx="679464" cy="2952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NEW</a:t>
            </a:r>
            <a:endParaRPr kumimoji="1" lang="ja-JP" altLang="en-US" sz="1600" dirty="0"/>
          </a:p>
        </p:txBody>
      </p:sp>
      <p:sp>
        <p:nvSpPr>
          <p:cNvPr id="208" name="角丸四角形 207"/>
          <p:cNvSpPr/>
          <p:nvPr/>
        </p:nvSpPr>
        <p:spPr>
          <a:xfrm>
            <a:off x="10462071" y="2107812"/>
            <a:ext cx="679464" cy="2952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NEW</a:t>
            </a:r>
            <a:endParaRPr kumimoji="1" lang="ja-JP" altLang="en-US" sz="1600" dirty="0"/>
          </a:p>
        </p:txBody>
      </p:sp>
      <p:sp>
        <p:nvSpPr>
          <p:cNvPr id="209" name="角丸四角形 208"/>
          <p:cNvSpPr/>
          <p:nvPr/>
        </p:nvSpPr>
        <p:spPr>
          <a:xfrm>
            <a:off x="6154274" y="5571267"/>
            <a:ext cx="679464" cy="2952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NEW</a:t>
            </a:r>
            <a:endParaRPr kumimoji="1" lang="ja-JP" altLang="en-US" sz="1600" dirty="0"/>
          </a:p>
        </p:txBody>
      </p:sp>
      <p:sp>
        <p:nvSpPr>
          <p:cNvPr id="210" name="角丸四角形 209"/>
          <p:cNvSpPr/>
          <p:nvPr/>
        </p:nvSpPr>
        <p:spPr>
          <a:xfrm>
            <a:off x="7146197" y="7215502"/>
            <a:ext cx="679464" cy="2952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NEW</a:t>
            </a:r>
            <a:endParaRPr kumimoji="1" lang="ja-JP" altLang="en-US" sz="1600" dirty="0"/>
          </a:p>
        </p:txBody>
      </p:sp>
      <p:sp>
        <p:nvSpPr>
          <p:cNvPr id="211" name="角丸四角形 210"/>
          <p:cNvSpPr/>
          <p:nvPr/>
        </p:nvSpPr>
        <p:spPr>
          <a:xfrm>
            <a:off x="2755939" y="9101235"/>
            <a:ext cx="679464" cy="2952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NEW</a:t>
            </a:r>
            <a:endParaRPr kumimoji="1" lang="ja-JP" altLang="en-US" sz="1600" dirty="0"/>
          </a:p>
        </p:txBody>
      </p:sp>
      <p:cxnSp>
        <p:nvCxnSpPr>
          <p:cNvPr id="212" name="直線コネクタ 211"/>
          <p:cNvCxnSpPr/>
          <p:nvPr/>
        </p:nvCxnSpPr>
        <p:spPr>
          <a:xfrm>
            <a:off x="3014622" y="9813192"/>
            <a:ext cx="86379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テキスト ボックス 213"/>
          <p:cNvSpPr txBox="1"/>
          <p:nvPr/>
        </p:nvSpPr>
        <p:spPr>
          <a:xfrm>
            <a:off x="9115203" y="9404631"/>
            <a:ext cx="241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Navigation Layer</a:t>
            </a: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8404769" y="9828488"/>
            <a:ext cx="312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Human Detection Layer</a:t>
            </a:r>
          </a:p>
        </p:txBody>
      </p:sp>
      <p:sp>
        <p:nvSpPr>
          <p:cNvPr id="216" name="正方形/長方形 215"/>
          <p:cNvSpPr/>
          <p:nvPr/>
        </p:nvSpPr>
        <p:spPr>
          <a:xfrm>
            <a:off x="3339813" y="9883180"/>
            <a:ext cx="1417485" cy="436418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Interface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recognized_result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7" name="直線矢印コネクタ 216"/>
          <p:cNvCxnSpPr>
            <a:stCxn id="197" idx="2"/>
            <a:endCxn id="216" idx="0"/>
          </p:cNvCxnSpPr>
          <p:nvPr/>
        </p:nvCxnSpPr>
        <p:spPr>
          <a:xfrm>
            <a:off x="4048556" y="9642938"/>
            <a:ext cx="0" cy="2402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220"/>
          <p:cNvCxnSpPr>
            <a:stCxn id="216" idx="2"/>
            <a:endCxn id="202" idx="0"/>
          </p:cNvCxnSpPr>
          <p:nvPr/>
        </p:nvCxnSpPr>
        <p:spPr>
          <a:xfrm>
            <a:off x="4048556" y="10319598"/>
            <a:ext cx="2111" cy="1837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正方形/長方形 224"/>
          <p:cNvSpPr/>
          <p:nvPr/>
        </p:nvSpPr>
        <p:spPr>
          <a:xfrm>
            <a:off x="6930352" y="10503314"/>
            <a:ext cx="1953139" cy="32983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target_object_detector</a:t>
            </a:r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6" name="正方形/長方形 225"/>
          <p:cNvSpPr/>
          <p:nvPr/>
        </p:nvSpPr>
        <p:spPr>
          <a:xfrm>
            <a:off x="5311515" y="10450024"/>
            <a:ext cx="1417485" cy="436418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Interface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clustering_result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7" name="直線矢印コネクタ 226"/>
          <p:cNvCxnSpPr/>
          <p:nvPr/>
        </p:nvCxnSpPr>
        <p:spPr>
          <a:xfrm>
            <a:off x="6729000" y="10668233"/>
            <a:ext cx="201352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/>
          <p:cNvCxnSpPr/>
          <p:nvPr/>
        </p:nvCxnSpPr>
        <p:spPr>
          <a:xfrm flipV="1">
            <a:off x="5122863" y="10668233"/>
            <a:ext cx="188652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正方形/長方形 230"/>
          <p:cNvSpPr/>
          <p:nvPr/>
        </p:nvSpPr>
        <p:spPr>
          <a:xfrm>
            <a:off x="433029" y="9379231"/>
            <a:ext cx="1894236" cy="144431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Rviz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2" name="図 2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"/>
          <a:stretch/>
        </p:blipFill>
        <p:spPr>
          <a:xfrm>
            <a:off x="559808" y="9685095"/>
            <a:ext cx="1637191" cy="969962"/>
          </a:xfrm>
          <a:prstGeom prst="rect">
            <a:avLst/>
          </a:prstGeom>
        </p:spPr>
      </p:pic>
      <p:cxnSp>
        <p:nvCxnSpPr>
          <p:cNvPr id="233" name="直線矢印コネクタ 232"/>
          <p:cNvCxnSpPr>
            <a:stCxn id="231" idx="0"/>
            <a:endCxn id="182" idx="2"/>
          </p:cNvCxnSpPr>
          <p:nvPr/>
        </p:nvCxnSpPr>
        <p:spPr>
          <a:xfrm flipV="1">
            <a:off x="1380147" y="8961470"/>
            <a:ext cx="1" cy="41776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カギ線コネクタ 243"/>
          <p:cNvCxnSpPr>
            <a:stCxn id="216" idx="1"/>
            <a:endCxn id="231" idx="3"/>
          </p:cNvCxnSpPr>
          <p:nvPr/>
        </p:nvCxnSpPr>
        <p:spPr>
          <a:xfrm rot="10800000" flipV="1">
            <a:off x="2327265" y="10101388"/>
            <a:ext cx="1012548" cy="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カギ線コネクタ 250"/>
          <p:cNvCxnSpPr>
            <a:stCxn id="198" idx="1"/>
            <a:endCxn id="364" idx="2"/>
          </p:cNvCxnSpPr>
          <p:nvPr/>
        </p:nvCxnSpPr>
        <p:spPr>
          <a:xfrm rot="10800000" flipH="1" flipV="1">
            <a:off x="3404243" y="8836974"/>
            <a:ext cx="6188751" cy="1954431"/>
          </a:xfrm>
          <a:prstGeom prst="bentConnector4">
            <a:avLst>
              <a:gd name="adj1" fmla="val -13082"/>
              <a:gd name="adj2" fmla="val 1116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角丸四角形 253"/>
          <p:cNvSpPr/>
          <p:nvPr/>
        </p:nvSpPr>
        <p:spPr>
          <a:xfrm>
            <a:off x="2759387" y="10267550"/>
            <a:ext cx="679464" cy="2952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NEW</a:t>
            </a:r>
            <a:endParaRPr kumimoji="1" lang="ja-JP" altLang="en-US" sz="1600" dirty="0"/>
          </a:p>
        </p:txBody>
      </p:sp>
      <p:sp>
        <p:nvSpPr>
          <p:cNvPr id="255" name="角丸四角形 254"/>
          <p:cNvSpPr/>
          <p:nvPr/>
        </p:nvSpPr>
        <p:spPr>
          <a:xfrm>
            <a:off x="7016915" y="10266496"/>
            <a:ext cx="679464" cy="2952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NEW</a:t>
            </a:r>
            <a:endParaRPr kumimoji="1" lang="ja-JP" altLang="en-US" sz="1600" dirty="0"/>
          </a:p>
        </p:txBody>
      </p:sp>
      <p:sp>
        <p:nvSpPr>
          <p:cNvPr id="257" name="正方形/長方形 256"/>
          <p:cNvSpPr/>
          <p:nvPr/>
        </p:nvSpPr>
        <p:spPr>
          <a:xfrm>
            <a:off x="7255335" y="8625271"/>
            <a:ext cx="1288623" cy="32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ira_laser_tools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0" name="正方形/長方形 259"/>
          <p:cNvSpPr/>
          <p:nvPr/>
        </p:nvSpPr>
        <p:spPr>
          <a:xfrm>
            <a:off x="5718092" y="8571981"/>
            <a:ext cx="1288623" cy="436418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Interface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scan_multi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6" name="正方形/長方形 265"/>
          <p:cNvSpPr/>
          <p:nvPr/>
        </p:nvSpPr>
        <p:spPr>
          <a:xfrm>
            <a:off x="5959616" y="8065093"/>
            <a:ext cx="805575" cy="32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amcl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0" name="直線矢印コネクタ 269"/>
          <p:cNvCxnSpPr>
            <a:stCxn id="280" idx="3"/>
            <a:endCxn id="266" idx="1"/>
          </p:cNvCxnSpPr>
          <p:nvPr/>
        </p:nvCxnSpPr>
        <p:spPr>
          <a:xfrm>
            <a:off x="5581404" y="8230013"/>
            <a:ext cx="3782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>
            <a:stCxn id="266" idx="2"/>
            <a:endCxn id="260" idx="0"/>
          </p:cNvCxnSpPr>
          <p:nvPr/>
        </p:nvCxnSpPr>
        <p:spPr>
          <a:xfrm>
            <a:off x="6362404" y="8394932"/>
            <a:ext cx="0" cy="177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正方形/長方形 279"/>
          <p:cNvSpPr/>
          <p:nvPr/>
        </p:nvSpPr>
        <p:spPr>
          <a:xfrm>
            <a:off x="5129749" y="8065093"/>
            <a:ext cx="451655" cy="329839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</a:p>
        </p:txBody>
      </p:sp>
      <p:cxnSp>
        <p:nvCxnSpPr>
          <p:cNvPr id="282" name="直線矢印コネクタ 281"/>
          <p:cNvCxnSpPr>
            <a:stCxn id="166" idx="3"/>
            <a:endCxn id="280" idx="1"/>
          </p:cNvCxnSpPr>
          <p:nvPr/>
        </p:nvCxnSpPr>
        <p:spPr>
          <a:xfrm>
            <a:off x="4692867" y="8230013"/>
            <a:ext cx="4368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260" idx="3"/>
            <a:endCxn id="257" idx="1"/>
          </p:cNvCxnSpPr>
          <p:nvPr/>
        </p:nvCxnSpPr>
        <p:spPr>
          <a:xfrm>
            <a:off x="7006715" y="8790190"/>
            <a:ext cx="24862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正方形/長方形 290"/>
          <p:cNvSpPr/>
          <p:nvPr/>
        </p:nvSpPr>
        <p:spPr>
          <a:xfrm>
            <a:off x="7209001" y="8011803"/>
            <a:ext cx="1288623" cy="436418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Interface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amcl_pose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矢印コネクタ 296"/>
          <p:cNvCxnSpPr>
            <a:stCxn id="291" idx="1"/>
            <a:endCxn id="266" idx="3"/>
          </p:cNvCxnSpPr>
          <p:nvPr/>
        </p:nvCxnSpPr>
        <p:spPr>
          <a:xfrm flipH="1">
            <a:off x="6765191" y="8230012"/>
            <a:ext cx="44381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正方形/長方形 299"/>
          <p:cNvSpPr/>
          <p:nvPr/>
        </p:nvSpPr>
        <p:spPr>
          <a:xfrm>
            <a:off x="8714350" y="8065093"/>
            <a:ext cx="1393168" cy="32983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remote_montor</a:t>
            </a:r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1" name="角丸四角形 300"/>
          <p:cNvSpPr/>
          <p:nvPr/>
        </p:nvSpPr>
        <p:spPr>
          <a:xfrm>
            <a:off x="9859396" y="7873274"/>
            <a:ext cx="679464" cy="2952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NEW</a:t>
            </a:r>
            <a:endParaRPr kumimoji="1" lang="ja-JP" altLang="en-US" sz="1600" dirty="0"/>
          </a:p>
        </p:txBody>
      </p:sp>
      <p:cxnSp>
        <p:nvCxnSpPr>
          <p:cNvPr id="302" name="直線矢印コネクタ 301"/>
          <p:cNvCxnSpPr>
            <a:stCxn id="300" idx="1"/>
            <a:endCxn id="291" idx="3"/>
          </p:cNvCxnSpPr>
          <p:nvPr/>
        </p:nvCxnSpPr>
        <p:spPr>
          <a:xfrm flipH="1" flipV="1">
            <a:off x="8497624" y="8230012"/>
            <a:ext cx="21672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正方形/長方形 305"/>
          <p:cNvSpPr/>
          <p:nvPr/>
        </p:nvSpPr>
        <p:spPr>
          <a:xfrm>
            <a:off x="10167525" y="8625271"/>
            <a:ext cx="1288623" cy="32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hokuyo_node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4" name="正方形/長方形 313"/>
          <p:cNvSpPr/>
          <p:nvPr/>
        </p:nvSpPr>
        <p:spPr>
          <a:xfrm>
            <a:off x="8867883" y="8667017"/>
            <a:ext cx="1064977" cy="246346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base_scan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5" name="正方形/長方形 314"/>
          <p:cNvSpPr/>
          <p:nvPr/>
        </p:nvSpPr>
        <p:spPr>
          <a:xfrm>
            <a:off x="8867883" y="9098057"/>
            <a:ext cx="1064977" cy="246346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/base_scan2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7" name="正方形/長方形 316"/>
          <p:cNvSpPr/>
          <p:nvPr/>
        </p:nvSpPr>
        <p:spPr>
          <a:xfrm>
            <a:off x="10167525" y="9056311"/>
            <a:ext cx="1288623" cy="32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hokuyo_node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8" name="直線矢印コネクタ 317"/>
          <p:cNvCxnSpPr>
            <a:stCxn id="314" idx="3"/>
            <a:endCxn id="306" idx="1"/>
          </p:cNvCxnSpPr>
          <p:nvPr/>
        </p:nvCxnSpPr>
        <p:spPr>
          <a:xfrm>
            <a:off x="9932860" y="8790190"/>
            <a:ext cx="23466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/>
          <p:cNvCxnSpPr>
            <a:stCxn id="315" idx="3"/>
            <a:endCxn id="317" idx="1"/>
          </p:cNvCxnSpPr>
          <p:nvPr/>
        </p:nvCxnSpPr>
        <p:spPr>
          <a:xfrm>
            <a:off x="9932860" y="9221230"/>
            <a:ext cx="23466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矢印コネクタ 323"/>
          <p:cNvCxnSpPr>
            <a:stCxn id="257" idx="3"/>
            <a:endCxn id="314" idx="1"/>
          </p:cNvCxnSpPr>
          <p:nvPr/>
        </p:nvCxnSpPr>
        <p:spPr>
          <a:xfrm flipV="1">
            <a:off x="8543958" y="8790190"/>
            <a:ext cx="32392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正方形/長方形 326"/>
          <p:cNvSpPr/>
          <p:nvPr/>
        </p:nvSpPr>
        <p:spPr>
          <a:xfrm>
            <a:off x="6397331" y="9270616"/>
            <a:ext cx="1288623" cy="32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laser_filter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2" name="正方形/長方形 331"/>
          <p:cNvSpPr/>
          <p:nvPr/>
        </p:nvSpPr>
        <p:spPr>
          <a:xfrm>
            <a:off x="5116513" y="9248872"/>
            <a:ext cx="984238" cy="384559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0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scan_multi</a:t>
            </a: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_filtered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3" name="直線矢印コネクタ 332"/>
          <p:cNvCxnSpPr>
            <a:stCxn id="166" idx="3"/>
            <a:endCxn id="332" idx="0"/>
          </p:cNvCxnSpPr>
          <p:nvPr/>
        </p:nvCxnSpPr>
        <p:spPr>
          <a:xfrm>
            <a:off x="4692867" y="8230013"/>
            <a:ext cx="915765" cy="101885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矢印コネクタ 338"/>
          <p:cNvCxnSpPr>
            <a:stCxn id="327" idx="0"/>
            <a:endCxn id="260" idx="2"/>
          </p:cNvCxnSpPr>
          <p:nvPr/>
        </p:nvCxnSpPr>
        <p:spPr>
          <a:xfrm flipH="1" flipV="1">
            <a:off x="6362404" y="9008399"/>
            <a:ext cx="679239" cy="262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矢印コネクタ 341"/>
          <p:cNvCxnSpPr>
            <a:stCxn id="332" idx="3"/>
            <a:endCxn id="327" idx="1"/>
          </p:cNvCxnSpPr>
          <p:nvPr/>
        </p:nvCxnSpPr>
        <p:spPr>
          <a:xfrm flipV="1">
            <a:off x="6100751" y="9435536"/>
            <a:ext cx="296580" cy="56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正方形/長方形 362"/>
          <p:cNvSpPr/>
          <p:nvPr/>
        </p:nvSpPr>
        <p:spPr>
          <a:xfrm>
            <a:off x="10355873" y="10503314"/>
            <a:ext cx="968161" cy="32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hokuyo3d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4" name="正方形/長方形 363"/>
          <p:cNvSpPr/>
          <p:nvPr/>
        </p:nvSpPr>
        <p:spPr>
          <a:xfrm>
            <a:off x="9060506" y="10545060"/>
            <a:ext cx="1064977" cy="246346"/>
          </a:xfrm>
          <a:prstGeom prst="rect">
            <a:avLst/>
          </a:prstGeom>
          <a:solidFill>
            <a:srgbClr val="4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/h</a:t>
            </a:r>
            <a:r>
              <a:rPr lang="en-US" altLang="ja-JP" sz="1000" dirty="0" smtClean="0">
                <a:solidFill>
                  <a:schemeClr val="tx1"/>
                </a:solidFill>
              </a:rPr>
              <a:t>okuyo_cloud2</a:t>
            </a:r>
            <a:endParaRPr kumimoji="1"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2" name="直線矢印コネクタ 371"/>
          <p:cNvCxnSpPr/>
          <p:nvPr/>
        </p:nvCxnSpPr>
        <p:spPr>
          <a:xfrm flipV="1">
            <a:off x="8883491" y="10668233"/>
            <a:ext cx="17701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矢印コネクタ 376"/>
          <p:cNvCxnSpPr/>
          <p:nvPr/>
        </p:nvCxnSpPr>
        <p:spPr>
          <a:xfrm>
            <a:off x="10125483" y="10668233"/>
            <a:ext cx="23039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カギ線コネクタ 387"/>
          <p:cNvCxnSpPr>
            <a:stCxn id="315" idx="1"/>
          </p:cNvCxnSpPr>
          <p:nvPr/>
        </p:nvCxnSpPr>
        <p:spPr>
          <a:xfrm rot="10800000">
            <a:off x="8754457" y="8789324"/>
            <a:ext cx="113427" cy="43190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カギ線コネクタ 403"/>
          <p:cNvCxnSpPr>
            <a:stCxn id="135" idx="3"/>
            <a:endCxn id="88" idx="2"/>
          </p:cNvCxnSpPr>
          <p:nvPr/>
        </p:nvCxnSpPr>
        <p:spPr>
          <a:xfrm flipV="1">
            <a:off x="6728882" y="4858557"/>
            <a:ext cx="2037296" cy="115706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カギ線コネクタ 405"/>
          <p:cNvCxnSpPr>
            <a:stCxn id="135" idx="3"/>
            <a:endCxn id="87" idx="2"/>
          </p:cNvCxnSpPr>
          <p:nvPr/>
        </p:nvCxnSpPr>
        <p:spPr>
          <a:xfrm flipV="1">
            <a:off x="6728882" y="4858560"/>
            <a:ext cx="475655" cy="1157057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カギ線コネクタ 413"/>
          <p:cNvCxnSpPr>
            <a:stCxn id="134" idx="2"/>
            <a:endCxn id="155" idx="0"/>
          </p:cNvCxnSpPr>
          <p:nvPr/>
        </p:nvCxnSpPr>
        <p:spPr>
          <a:xfrm rot="5400000">
            <a:off x="1907705" y="5754552"/>
            <a:ext cx="1079918" cy="2135032"/>
          </a:xfrm>
          <a:prstGeom prst="bentConnector3">
            <a:avLst>
              <a:gd name="adj1" fmla="val 75578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カギ線コネクタ 417"/>
          <p:cNvCxnSpPr>
            <a:stCxn id="160" idx="0"/>
            <a:endCxn id="135" idx="2"/>
          </p:cNvCxnSpPr>
          <p:nvPr/>
        </p:nvCxnSpPr>
        <p:spPr>
          <a:xfrm rot="5400000" flipH="1" flipV="1">
            <a:off x="4347014" y="5983651"/>
            <a:ext cx="1079919" cy="1676834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正方形/長方形 418"/>
          <p:cNvSpPr/>
          <p:nvPr/>
        </p:nvSpPr>
        <p:spPr>
          <a:xfrm>
            <a:off x="11779713" y="8618766"/>
            <a:ext cx="963378" cy="33120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LRF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0" name="正方形/長方形 419"/>
          <p:cNvSpPr/>
          <p:nvPr/>
        </p:nvSpPr>
        <p:spPr>
          <a:xfrm>
            <a:off x="11779713" y="9054950"/>
            <a:ext cx="963378" cy="33120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LRF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1" name="正方形/長方形 420"/>
          <p:cNvSpPr/>
          <p:nvPr/>
        </p:nvSpPr>
        <p:spPr>
          <a:xfrm>
            <a:off x="11779713" y="10503314"/>
            <a:ext cx="963378" cy="33120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LIDAR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2" name="直線矢印コネクタ 421"/>
          <p:cNvCxnSpPr>
            <a:stCxn id="306" idx="3"/>
            <a:endCxn id="419" idx="1"/>
          </p:cNvCxnSpPr>
          <p:nvPr/>
        </p:nvCxnSpPr>
        <p:spPr>
          <a:xfrm flipV="1">
            <a:off x="11456148" y="8784366"/>
            <a:ext cx="323565" cy="58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矢印コネクタ 422"/>
          <p:cNvCxnSpPr>
            <a:stCxn id="317" idx="3"/>
            <a:endCxn id="420" idx="1"/>
          </p:cNvCxnSpPr>
          <p:nvPr/>
        </p:nvCxnSpPr>
        <p:spPr>
          <a:xfrm flipV="1">
            <a:off x="11456148" y="9220550"/>
            <a:ext cx="323565" cy="68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矢印コネクタ 423"/>
          <p:cNvCxnSpPr>
            <a:stCxn id="363" idx="3"/>
            <a:endCxn id="421" idx="1"/>
          </p:cNvCxnSpPr>
          <p:nvPr/>
        </p:nvCxnSpPr>
        <p:spPr>
          <a:xfrm>
            <a:off x="11324034" y="10668234"/>
            <a:ext cx="455679" cy="6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/>
          <p:cNvCxnSpPr/>
          <p:nvPr/>
        </p:nvCxnSpPr>
        <p:spPr>
          <a:xfrm>
            <a:off x="11646666" y="8168549"/>
            <a:ext cx="0" cy="27178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テキスト ボックス 428"/>
          <p:cNvSpPr txBox="1"/>
          <p:nvPr/>
        </p:nvSpPr>
        <p:spPr>
          <a:xfrm>
            <a:off x="11543924" y="8157038"/>
            <a:ext cx="138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105012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74569" y="1109911"/>
            <a:ext cx="911364" cy="889232"/>
            <a:chOff x="2789508" y="1230140"/>
            <a:chExt cx="911364" cy="889232"/>
          </a:xfrm>
        </p:grpSpPr>
        <p:sp>
          <p:nvSpPr>
            <p:cNvPr id="6" name="正方形/長方形 5"/>
            <p:cNvSpPr/>
            <p:nvPr/>
          </p:nvSpPr>
          <p:spPr>
            <a:xfrm rot="5400000">
              <a:off x="2966123" y="1221305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 rot="5400000">
              <a:off x="2869096" y="115055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/>
            <p:cNvSpPr/>
            <p:nvPr/>
          </p:nvSpPr>
          <p:spPr>
            <a:xfrm rot="5400000">
              <a:off x="2869096" y="1872006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角丸四角形 20"/>
            <p:cNvSpPr/>
            <p:nvPr/>
          </p:nvSpPr>
          <p:spPr>
            <a:xfrm rot="5400000">
              <a:off x="3453505" y="115055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角丸四角形 21"/>
            <p:cNvSpPr/>
            <p:nvPr/>
          </p:nvSpPr>
          <p:spPr>
            <a:xfrm rot="5400000">
              <a:off x="3453505" y="1872006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9" name="直線矢印コネクタ 28"/>
          <p:cNvCxnSpPr>
            <a:stCxn id="6" idx="0"/>
          </p:cNvCxnSpPr>
          <p:nvPr/>
        </p:nvCxnSpPr>
        <p:spPr>
          <a:xfrm flipV="1">
            <a:off x="1581473" y="1554527"/>
            <a:ext cx="431088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0" y="0"/>
            <a:ext cx="6057900" cy="2517988"/>
          </a:xfrm>
          <a:prstGeom prst="roundRect">
            <a:avLst>
              <a:gd name="adj" fmla="val 8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279032" y="518121"/>
            <a:ext cx="1744663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obstacle</a:t>
            </a:r>
          </a:p>
          <a:p>
            <a:pPr algn="ctr"/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0871" y="417495"/>
            <a:ext cx="10255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Stuck!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1640871" y="1399094"/>
            <a:ext cx="310865" cy="310865"/>
            <a:chOff x="7000875" y="565435"/>
            <a:chExt cx="1019175" cy="1019175"/>
          </a:xfrm>
        </p:grpSpPr>
        <p:cxnSp>
          <p:nvCxnSpPr>
            <p:cNvPr id="9" name="直線コネクタ 8"/>
            <p:cNvCxnSpPr/>
            <p:nvPr/>
          </p:nvCxnSpPr>
          <p:spPr>
            <a:xfrm rot="2700000">
              <a:off x="7000875" y="1075023"/>
              <a:ext cx="10191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rot="8100000">
              <a:off x="7000875" y="1075023"/>
              <a:ext cx="101917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フリーフォーム 11"/>
          <p:cNvSpPr/>
          <p:nvPr/>
        </p:nvSpPr>
        <p:spPr>
          <a:xfrm>
            <a:off x="2117484" y="812801"/>
            <a:ext cx="3781425" cy="762000"/>
          </a:xfrm>
          <a:custGeom>
            <a:avLst/>
            <a:gdLst>
              <a:gd name="connsiteX0" fmla="*/ 0 w 3781425"/>
              <a:gd name="connsiteY0" fmla="*/ 762000 h 762000"/>
              <a:gd name="connsiteX1" fmla="*/ 552450 w 3781425"/>
              <a:gd name="connsiteY1" fmla="*/ 628650 h 762000"/>
              <a:gd name="connsiteX2" fmla="*/ 1457325 w 3781425"/>
              <a:gd name="connsiteY2" fmla="*/ 352425 h 762000"/>
              <a:gd name="connsiteX3" fmla="*/ 3000375 w 3781425"/>
              <a:gd name="connsiteY3" fmla="*/ 247650 h 762000"/>
              <a:gd name="connsiteX4" fmla="*/ 3781425 w 3781425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425" h="762000">
                <a:moveTo>
                  <a:pt x="0" y="762000"/>
                </a:moveTo>
                <a:cubicBezTo>
                  <a:pt x="154781" y="729456"/>
                  <a:pt x="309563" y="696912"/>
                  <a:pt x="552450" y="628650"/>
                </a:cubicBezTo>
                <a:cubicBezTo>
                  <a:pt x="795338" y="560387"/>
                  <a:pt x="1049338" y="415925"/>
                  <a:pt x="1457325" y="352425"/>
                </a:cubicBezTo>
                <a:cubicBezTo>
                  <a:pt x="1865313" y="288925"/>
                  <a:pt x="2613025" y="306388"/>
                  <a:pt x="3000375" y="247650"/>
                </a:cubicBezTo>
                <a:cubicBezTo>
                  <a:pt x="3387725" y="188912"/>
                  <a:pt x="3584575" y="94456"/>
                  <a:pt x="3781425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87861" y="62220"/>
            <a:ext cx="127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global path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5390788" y="378079"/>
            <a:ext cx="111245" cy="597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/>
          <p:cNvGrpSpPr/>
          <p:nvPr/>
        </p:nvGrpSpPr>
        <p:grpSpPr>
          <a:xfrm>
            <a:off x="6256637" y="1109911"/>
            <a:ext cx="911364" cy="889232"/>
            <a:chOff x="2789508" y="1230140"/>
            <a:chExt cx="911364" cy="889232"/>
          </a:xfrm>
        </p:grpSpPr>
        <p:sp>
          <p:nvSpPr>
            <p:cNvPr id="68" name="正方形/長方形 67"/>
            <p:cNvSpPr/>
            <p:nvPr/>
          </p:nvSpPr>
          <p:spPr>
            <a:xfrm rot="5400000">
              <a:off x="2966123" y="1221305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/>
            <p:cNvSpPr/>
            <p:nvPr/>
          </p:nvSpPr>
          <p:spPr>
            <a:xfrm rot="5400000">
              <a:off x="2869096" y="115055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角丸四角形 69"/>
            <p:cNvSpPr/>
            <p:nvPr/>
          </p:nvSpPr>
          <p:spPr>
            <a:xfrm rot="5400000">
              <a:off x="2869096" y="1872006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角丸四角形 70"/>
            <p:cNvSpPr/>
            <p:nvPr/>
          </p:nvSpPr>
          <p:spPr>
            <a:xfrm rot="5400000">
              <a:off x="3453505" y="115055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角丸四角形 71"/>
            <p:cNvSpPr/>
            <p:nvPr/>
          </p:nvSpPr>
          <p:spPr>
            <a:xfrm rot="5400000">
              <a:off x="3453505" y="1872006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3" name="直線矢印コネクタ 72"/>
          <p:cNvCxnSpPr/>
          <p:nvPr/>
        </p:nvCxnSpPr>
        <p:spPr>
          <a:xfrm flipH="1" flipV="1">
            <a:off x="6734683" y="1574800"/>
            <a:ext cx="431088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角丸四角形 73"/>
          <p:cNvSpPr/>
          <p:nvPr/>
        </p:nvSpPr>
        <p:spPr>
          <a:xfrm>
            <a:off x="6119960" y="0"/>
            <a:ext cx="6057900" cy="2517988"/>
          </a:xfrm>
          <a:prstGeom prst="roundRect">
            <a:avLst>
              <a:gd name="adj" fmla="val 8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8398992" y="518121"/>
            <a:ext cx="1744663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obstacle</a:t>
            </a:r>
          </a:p>
          <a:p>
            <a:pPr algn="ctr"/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219449" y="417495"/>
            <a:ext cx="158690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Step back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フリーフォーム 79"/>
          <p:cNvSpPr/>
          <p:nvPr/>
        </p:nvSpPr>
        <p:spPr>
          <a:xfrm>
            <a:off x="8237444" y="812801"/>
            <a:ext cx="3781425" cy="762000"/>
          </a:xfrm>
          <a:custGeom>
            <a:avLst/>
            <a:gdLst>
              <a:gd name="connsiteX0" fmla="*/ 0 w 3781425"/>
              <a:gd name="connsiteY0" fmla="*/ 762000 h 762000"/>
              <a:gd name="connsiteX1" fmla="*/ 552450 w 3781425"/>
              <a:gd name="connsiteY1" fmla="*/ 628650 h 762000"/>
              <a:gd name="connsiteX2" fmla="*/ 1457325 w 3781425"/>
              <a:gd name="connsiteY2" fmla="*/ 352425 h 762000"/>
              <a:gd name="connsiteX3" fmla="*/ 3000375 w 3781425"/>
              <a:gd name="connsiteY3" fmla="*/ 247650 h 762000"/>
              <a:gd name="connsiteX4" fmla="*/ 3781425 w 3781425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425" h="762000">
                <a:moveTo>
                  <a:pt x="0" y="762000"/>
                </a:moveTo>
                <a:cubicBezTo>
                  <a:pt x="154781" y="729456"/>
                  <a:pt x="309563" y="696912"/>
                  <a:pt x="552450" y="628650"/>
                </a:cubicBezTo>
                <a:cubicBezTo>
                  <a:pt x="795338" y="560387"/>
                  <a:pt x="1049338" y="415925"/>
                  <a:pt x="1457325" y="352425"/>
                </a:cubicBezTo>
                <a:cubicBezTo>
                  <a:pt x="1865313" y="288925"/>
                  <a:pt x="2613025" y="306388"/>
                  <a:pt x="3000375" y="247650"/>
                </a:cubicBezTo>
                <a:cubicBezTo>
                  <a:pt x="3387725" y="188912"/>
                  <a:pt x="3584575" y="94456"/>
                  <a:pt x="3781425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607821" y="62220"/>
            <a:ext cx="127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global path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>
            <a:off x="11510748" y="378079"/>
            <a:ext cx="111245" cy="597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56246" y="65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215170" y="6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grpSp>
        <p:nvGrpSpPr>
          <p:cNvPr id="85" name="グループ化 84"/>
          <p:cNvGrpSpPr/>
          <p:nvPr/>
        </p:nvGrpSpPr>
        <p:grpSpPr>
          <a:xfrm>
            <a:off x="136677" y="3813524"/>
            <a:ext cx="911364" cy="889232"/>
            <a:chOff x="2789508" y="1230140"/>
            <a:chExt cx="911364" cy="889232"/>
          </a:xfrm>
        </p:grpSpPr>
        <p:sp>
          <p:nvSpPr>
            <p:cNvPr id="86" name="正方形/長方形 85"/>
            <p:cNvSpPr/>
            <p:nvPr/>
          </p:nvSpPr>
          <p:spPr>
            <a:xfrm rot="5400000">
              <a:off x="2966123" y="1221305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角丸四角形 86"/>
            <p:cNvSpPr/>
            <p:nvPr/>
          </p:nvSpPr>
          <p:spPr>
            <a:xfrm rot="5400000">
              <a:off x="2869096" y="115055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角丸四角形 87"/>
            <p:cNvSpPr/>
            <p:nvPr/>
          </p:nvSpPr>
          <p:spPr>
            <a:xfrm rot="5400000">
              <a:off x="2869096" y="1872006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角丸四角形 88"/>
            <p:cNvSpPr/>
            <p:nvPr/>
          </p:nvSpPr>
          <p:spPr>
            <a:xfrm rot="5400000">
              <a:off x="3453505" y="115055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角丸四角形 89"/>
            <p:cNvSpPr/>
            <p:nvPr/>
          </p:nvSpPr>
          <p:spPr>
            <a:xfrm rot="5400000">
              <a:off x="3453505" y="1872006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角丸四角形 91"/>
          <p:cNvSpPr/>
          <p:nvPr/>
        </p:nvSpPr>
        <p:spPr>
          <a:xfrm>
            <a:off x="0" y="2703613"/>
            <a:ext cx="6057900" cy="2517988"/>
          </a:xfrm>
          <a:prstGeom prst="roundRect">
            <a:avLst>
              <a:gd name="adj" fmla="val 8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279032" y="3221734"/>
            <a:ext cx="1744663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obstacle</a:t>
            </a:r>
          </a:p>
          <a:p>
            <a:pPr algn="ctr"/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99489" y="3121108"/>
            <a:ext cx="191307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Scan </a:t>
            </a:r>
            <a:r>
              <a:rPr kumimoji="1" lang="en-US" altLang="ja-JP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costmap</a:t>
            </a:r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フリーフォーム 94"/>
          <p:cNvSpPr/>
          <p:nvPr/>
        </p:nvSpPr>
        <p:spPr>
          <a:xfrm>
            <a:off x="2117484" y="3516414"/>
            <a:ext cx="3781425" cy="762000"/>
          </a:xfrm>
          <a:custGeom>
            <a:avLst/>
            <a:gdLst>
              <a:gd name="connsiteX0" fmla="*/ 0 w 3781425"/>
              <a:gd name="connsiteY0" fmla="*/ 762000 h 762000"/>
              <a:gd name="connsiteX1" fmla="*/ 552450 w 3781425"/>
              <a:gd name="connsiteY1" fmla="*/ 628650 h 762000"/>
              <a:gd name="connsiteX2" fmla="*/ 1457325 w 3781425"/>
              <a:gd name="connsiteY2" fmla="*/ 352425 h 762000"/>
              <a:gd name="connsiteX3" fmla="*/ 3000375 w 3781425"/>
              <a:gd name="connsiteY3" fmla="*/ 247650 h 762000"/>
              <a:gd name="connsiteX4" fmla="*/ 3781425 w 3781425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425" h="762000">
                <a:moveTo>
                  <a:pt x="0" y="762000"/>
                </a:moveTo>
                <a:cubicBezTo>
                  <a:pt x="154781" y="729456"/>
                  <a:pt x="309563" y="696912"/>
                  <a:pt x="552450" y="628650"/>
                </a:cubicBezTo>
                <a:cubicBezTo>
                  <a:pt x="795338" y="560387"/>
                  <a:pt x="1049338" y="415925"/>
                  <a:pt x="1457325" y="352425"/>
                </a:cubicBezTo>
                <a:cubicBezTo>
                  <a:pt x="1865313" y="288925"/>
                  <a:pt x="2613025" y="306388"/>
                  <a:pt x="3000375" y="247650"/>
                </a:cubicBezTo>
                <a:cubicBezTo>
                  <a:pt x="3387725" y="188912"/>
                  <a:pt x="3584575" y="94456"/>
                  <a:pt x="3781425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487861" y="2765833"/>
            <a:ext cx="127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global path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5390788" y="3081692"/>
            <a:ext cx="111245" cy="597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95210" y="2769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2172572" y="3897414"/>
            <a:ext cx="359016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253340" y="3813524"/>
            <a:ext cx="911364" cy="889232"/>
            <a:chOff x="2789508" y="1230140"/>
            <a:chExt cx="911364" cy="889232"/>
          </a:xfrm>
        </p:grpSpPr>
        <p:sp>
          <p:nvSpPr>
            <p:cNvPr id="114" name="正方形/長方形 113"/>
            <p:cNvSpPr/>
            <p:nvPr/>
          </p:nvSpPr>
          <p:spPr>
            <a:xfrm rot="5400000">
              <a:off x="2966123" y="1221305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角丸四角形 114"/>
            <p:cNvSpPr/>
            <p:nvPr/>
          </p:nvSpPr>
          <p:spPr>
            <a:xfrm rot="5400000">
              <a:off x="2869096" y="115055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角丸四角形 115"/>
            <p:cNvSpPr/>
            <p:nvPr/>
          </p:nvSpPr>
          <p:spPr>
            <a:xfrm rot="5400000">
              <a:off x="2869096" y="1872006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角丸四角形 116"/>
            <p:cNvSpPr/>
            <p:nvPr/>
          </p:nvSpPr>
          <p:spPr>
            <a:xfrm rot="5400000">
              <a:off x="3453505" y="115055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角丸四角形 117"/>
            <p:cNvSpPr/>
            <p:nvPr/>
          </p:nvSpPr>
          <p:spPr>
            <a:xfrm rot="5400000">
              <a:off x="3453505" y="1872006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9" name="角丸四角形 118"/>
          <p:cNvSpPr/>
          <p:nvPr/>
        </p:nvSpPr>
        <p:spPr>
          <a:xfrm>
            <a:off x="6116663" y="2703613"/>
            <a:ext cx="6057900" cy="2517988"/>
          </a:xfrm>
          <a:prstGeom prst="roundRect">
            <a:avLst>
              <a:gd name="adj" fmla="val 84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395695" y="3221734"/>
            <a:ext cx="1744663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obstacle</a:t>
            </a:r>
          </a:p>
          <a:p>
            <a:pPr algn="ctr"/>
            <a:endParaRPr lang="en-US" altLang="ja-JP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16152" y="3121108"/>
            <a:ext cx="1913072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Avoid the obstacle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フリーフォーム 121"/>
          <p:cNvSpPr/>
          <p:nvPr/>
        </p:nvSpPr>
        <p:spPr>
          <a:xfrm>
            <a:off x="8234147" y="3516414"/>
            <a:ext cx="3781425" cy="762000"/>
          </a:xfrm>
          <a:custGeom>
            <a:avLst/>
            <a:gdLst>
              <a:gd name="connsiteX0" fmla="*/ 0 w 3781425"/>
              <a:gd name="connsiteY0" fmla="*/ 762000 h 762000"/>
              <a:gd name="connsiteX1" fmla="*/ 552450 w 3781425"/>
              <a:gd name="connsiteY1" fmla="*/ 628650 h 762000"/>
              <a:gd name="connsiteX2" fmla="*/ 1457325 w 3781425"/>
              <a:gd name="connsiteY2" fmla="*/ 352425 h 762000"/>
              <a:gd name="connsiteX3" fmla="*/ 3000375 w 3781425"/>
              <a:gd name="connsiteY3" fmla="*/ 247650 h 762000"/>
              <a:gd name="connsiteX4" fmla="*/ 3781425 w 3781425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425" h="762000">
                <a:moveTo>
                  <a:pt x="0" y="762000"/>
                </a:moveTo>
                <a:cubicBezTo>
                  <a:pt x="154781" y="729456"/>
                  <a:pt x="309563" y="696912"/>
                  <a:pt x="552450" y="628650"/>
                </a:cubicBezTo>
                <a:cubicBezTo>
                  <a:pt x="795338" y="560387"/>
                  <a:pt x="1049338" y="415925"/>
                  <a:pt x="1457325" y="352425"/>
                </a:cubicBezTo>
                <a:cubicBezTo>
                  <a:pt x="1865313" y="288925"/>
                  <a:pt x="2613025" y="306388"/>
                  <a:pt x="3000375" y="247650"/>
                </a:cubicBezTo>
                <a:cubicBezTo>
                  <a:pt x="3387725" y="188912"/>
                  <a:pt x="3584575" y="94456"/>
                  <a:pt x="3781425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0604524" y="2765833"/>
            <a:ext cx="127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global path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24" name="直線コネクタ 123"/>
          <p:cNvCxnSpPr/>
          <p:nvPr/>
        </p:nvCxnSpPr>
        <p:spPr>
          <a:xfrm>
            <a:off x="11507451" y="3081692"/>
            <a:ext cx="111245" cy="597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6211873" y="2769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126" name="円/楕円 125"/>
          <p:cNvSpPr/>
          <p:nvPr/>
        </p:nvSpPr>
        <p:spPr>
          <a:xfrm>
            <a:off x="8289235" y="3897414"/>
            <a:ext cx="359016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07142" y="3564477"/>
            <a:ext cx="116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it’s on left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フリーフォーム 19"/>
          <p:cNvSpPr/>
          <p:nvPr/>
        </p:nvSpPr>
        <p:spPr>
          <a:xfrm>
            <a:off x="7162800" y="4265815"/>
            <a:ext cx="790575" cy="382385"/>
          </a:xfrm>
          <a:custGeom>
            <a:avLst/>
            <a:gdLst>
              <a:gd name="connsiteX0" fmla="*/ 0 w 790575"/>
              <a:gd name="connsiteY0" fmla="*/ 1385 h 382385"/>
              <a:gd name="connsiteX1" fmla="*/ 371475 w 790575"/>
              <a:gd name="connsiteY1" fmla="*/ 58535 h 382385"/>
              <a:gd name="connsiteX2" fmla="*/ 790575 w 790575"/>
              <a:gd name="connsiteY2" fmla="*/ 382385 h 38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382385">
                <a:moveTo>
                  <a:pt x="0" y="1385"/>
                </a:moveTo>
                <a:cubicBezTo>
                  <a:pt x="119856" y="-1790"/>
                  <a:pt x="239713" y="-4965"/>
                  <a:pt x="371475" y="58535"/>
                </a:cubicBezTo>
                <a:cubicBezTo>
                  <a:pt x="503237" y="122035"/>
                  <a:pt x="646906" y="252210"/>
                  <a:pt x="790575" y="38238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8012138" y="4573094"/>
            <a:ext cx="326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Ok, let me turn right to avoid</a:t>
            </a:r>
            <a:br>
              <a:rPr kumimoji="1" lang="en-US" altLang="ja-JP" dirty="0" smtClean="0">
                <a:solidFill>
                  <a:srgbClr val="FF0000"/>
                </a:solidFill>
              </a:rPr>
            </a:br>
            <a:r>
              <a:rPr kumimoji="1" lang="en-US" altLang="ja-JP" dirty="0" smtClean="0">
                <a:solidFill>
                  <a:srgbClr val="FF0000"/>
                </a:solidFill>
              </a:rPr>
              <a:t>the nearest obstacle on the left!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627474" y="2073417"/>
            <a:ext cx="342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Oops, can’t turn in any direction...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168001" y="2073417"/>
            <a:ext cx="30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It’s much better for turning. </a:t>
            </a:r>
          </a:p>
        </p:txBody>
      </p:sp>
    </p:spTree>
    <p:extLst>
      <p:ext uri="{BB962C8B-B14F-4D97-AF65-F5344CB8AC3E}">
        <p14:creationId xmlns:p14="http://schemas.microsoft.com/office/powerpoint/2010/main" val="292336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1" b="2777"/>
          <a:stretch/>
        </p:blipFill>
        <p:spPr>
          <a:xfrm>
            <a:off x="1524000" y="1533525"/>
            <a:ext cx="9144000" cy="513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50" y="2314575"/>
            <a:ext cx="704949" cy="7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151770" y="283112"/>
                <a:ext cx="2460802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70" y="283112"/>
                <a:ext cx="2460802" cy="808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338497"/>
                  </p:ext>
                </p:extLst>
              </p:nvPr>
            </p:nvGraphicFramePr>
            <p:xfrm>
              <a:off x="1029675" y="1933008"/>
              <a:ext cx="10382739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5694"/>
                    <a:gridCol w="1925516"/>
                    <a:gridCol w="1872761"/>
                    <a:gridCol w="59787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成分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特徴量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数式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私の解釈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Linearity</a:t>
                          </a:r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1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小さい方の固有値が近い →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1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1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1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方向の固有ベクトルの直線方向にデータが分布している．</a:t>
                          </a:r>
                          <a:endParaRPr kumimoji="1" lang="ja-JP" altLang="en-US" sz="11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Planarity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大きい方の固有値が近い →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1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1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1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1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の固有ベクトルが張る平面に</a:t>
                          </a:r>
                          <a:r>
                            <a:rPr kumimoji="1" lang="ja-JP" altLang="en-US" sz="11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データが分布している</a:t>
                          </a:r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．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Scattering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最小固有値と最大固有値の比率が大きい →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2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の方向に</a:t>
                          </a:r>
                          <a:r>
                            <a:rPr kumimoji="1" lang="ja-JP" altLang="en-US" sz="12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データが分布している</a:t>
                          </a:r>
                          <a:r>
                            <a:rPr kumimoji="1" lang="ja-JP" altLang="en-US" sz="12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．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Omni variance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データの散らばり具合の相乗平均．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Anisotropy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異方性．固有値の差が小さいと</a:t>
                          </a:r>
                          <a:r>
                            <a:rPr kumimoji="1" lang="en-US" altLang="ja-JP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に近く（等方性がある），固有値の差が大きいと分布に偏りが出る．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Eigen entropy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固有値のエントロピー．データが偏っていると小さい値をとり，うまくばらついていると大きい値になる．</a:t>
                          </a:r>
                          <a:endParaRPr kumimoji="1" lang="ja-JP" altLang="en-US" sz="110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Change of curvature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2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が大きいほど，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2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の固有ベクトル方向に</a:t>
                          </a:r>
                          <a:r>
                            <a:rPr kumimoji="1" lang="ja-JP" altLang="en-US" sz="1200" dirty="0" err="1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対するの</a:t>
                          </a:r>
                          <a:r>
                            <a:rPr kumimoji="1" lang="ja-JP" altLang="en-US" sz="12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曲率が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2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のそれとの差が大きくなる？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338497"/>
                  </p:ext>
                </p:extLst>
              </p:nvPr>
            </p:nvGraphicFramePr>
            <p:xfrm>
              <a:off x="1029675" y="1933008"/>
              <a:ext cx="10382739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5694"/>
                    <a:gridCol w="1925516"/>
                    <a:gridCol w="1872761"/>
                    <a:gridCol w="597876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成分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特徴量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数式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私の解釈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b="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Linearity</a:t>
                          </a:r>
                          <a:endParaRPr kumimoji="1" lang="ja-JP" altLang="en-US" sz="1800" b="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3727" t="-104918" r="-204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Planarity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3727" t="-204918" r="-204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Scattering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3727" t="-304918" r="-204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Omni variance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データの散らばり具合の相乗平均．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Anisotropy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異方性．固有値の差が小さいと</a:t>
                          </a:r>
                          <a:r>
                            <a:rPr kumimoji="1" lang="en-US" altLang="ja-JP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に近く（等方性がある），固有値の差が大きいと分布に偏りが出る．</a:t>
                          </a:r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Eigen entropy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100" dirty="0" smtClean="0">
                              <a:solidFill>
                                <a:schemeClr val="tx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固有値のエントロピー．データが偏っていると小さい値をとり，うまくばらついていると大きい値になる．</a:t>
                          </a:r>
                          <a:endParaRPr kumimoji="1" lang="ja-JP" altLang="en-US" sz="1100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>
                              <a:solidFill>
                                <a:schemeClr val="tx1"/>
                              </a:solidFill>
                              <a:latin typeface="Centaur" panose="02030504050205020304" pitchFamily="18" charset="0"/>
                              <a:ea typeface="Meiryo UI" panose="020B0604030504040204" pitchFamily="50" charset="-128"/>
                            </a:rPr>
                            <a:t>Change of curvature</a:t>
                          </a:r>
                          <a:endParaRPr kumimoji="1" lang="ja-JP" altLang="en-US" sz="1800" dirty="0">
                            <a:solidFill>
                              <a:schemeClr val="tx1"/>
                            </a:solidFill>
                            <a:latin typeface="Centaur" panose="02030504050205020304" pitchFamily="18" charset="0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>
                            <a:solidFill>
                              <a:schemeClr val="tx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3727" t="-703279" r="-204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114800" y="2308657"/>
                <a:ext cx="40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2308657"/>
                <a:ext cx="40793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896" t="-4444" r="-597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114800" y="2698449"/>
                <a:ext cx="40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2698449"/>
                <a:ext cx="4079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896" t="-4444" r="-597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14800" y="3070721"/>
                <a:ext cx="40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3070721"/>
                <a:ext cx="4079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896" t="-4444" r="-597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14800" y="3460513"/>
                <a:ext cx="40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3460513"/>
                <a:ext cx="40793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896" t="-4444" r="-597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114800" y="3787991"/>
                <a:ext cx="40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3787991"/>
                <a:ext cx="407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896" t="-2174" r="-597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4800" y="4177783"/>
                <a:ext cx="40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4177783"/>
                <a:ext cx="40793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896" t="-2174" r="-597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114800" y="4533576"/>
                <a:ext cx="407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4533576"/>
                <a:ext cx="40793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896" t="-4444" r="-597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36401" y="2317449"/>
                <a:ext cx="1309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01" y="2317449"/>
                <a:ext cx="1309397" cy="276999"/>
              </a:xfrm>
              <a:prstGeom prst="rect">
                <a:avLst/>
              </a:prstGeom>
              <a:blipFill rotWithShape="0">
                <a:blip r:embed="rId11"/>
                <a:stretch>
                  <a:fillRect t="-169565" r="-36744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828418" y="2707241"/>
                <a:ext cx="1325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418" y="2707241"/>
                <a:ext cx="13253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t="-169565" r="-36406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175853" y="3079512"/>
                <a:ext cx="630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853" y="3079512"/>
                <a:ext cx="6304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5243" t="-169565" r="-77670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027927" y="3421687"/>
                <a:ext cx="92634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27" y="3421687"/>
                <a:ext cx="926344" cy="335413"/>
              </a:xfrm>
              <a:prstGeom prst="rect">
                <a:avLst/>
              </a:prstGeom>
              <a:blipFill rotWithShape="0">
                <a:blip r:embed="rId14"/>
                <a:stretch>
                  <a:fillRect r="-1974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831079" y="3831068"/>
                <a:ext cx="1320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79" y="3831068"/>
                <a:ext cx="1320041" cy="276999"/>
              </a:xfrm>
              <a:prstGeom prst="rect">
                <a:avLst/>
              </a:prstGeom>
              <a:blipFill rotWithShape="0">
                <a:blip r:embed="rId15"/>
                <a:stretch>
                  <a:fillRect t="-169565" r="-35945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786772" y="4203276"/>
                <a:ext cx="1408655" cy="29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kumimoji="1" lang="ja-JP" altLang="en-US" dirty="0" smtClean="0"/>
                  <a:t>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72" y="4203276"/>
                <a:ext cx="1408655" cy="293414"/>
              </a:xfrm>
              <a:prstGeom prst="rect">
                <a:avLst/>
              </a:prstGeom>
              <a:blipFill rotWithShape="0">
                <a:blip r:embed="rId16"/>
                <a:stretch>
                  <a:fillRect l="-15584" t="-162500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576393" y="4582624"/>
                <a:ext cx="1829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93" y="4582624"/>
                <a:ext cx="182941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667" t="-175556" r="-4333" b="-25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62433" y="1575366"/>
                <a:ext cx="1332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433" y="1575366"/>
                <a:ext cx="133299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128" r="-137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0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616</Words>
  <Application>Microsoft Office PowerPoint</Application>
  <PresentationFormat>ワイド画面</PresentationFormat>
  <Paragraphs>292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Meiryo UI</vt:lpstr>
      <vt:lpstr>ＭＳ Ｐゴシック</vt:lpstr>
      <vt:lpstr>メイリオ</vt:lpstr>
      <vt:lpstr>Arial</vt:lpstr>
      <vt:lpstr>Calibri</vt:lpstr>
      <vt:lpstr>Calibri Light</vt:lpstr>
      <vt:lpstr>Cambria Math</vt:lpstr>
      <vt:lpstr>Centaur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森田賢</dc:creator>
  <cp:lastModifiedBy>森田賢</cp:lastModifiedBy>
  <cp:revision>759</cp:revision>
  <dcterms:created xsi:type="dcterms:W3CDTF">2016-12-23T20:43:16Z</dcterms:created>
  <dcterms:modified xsi:type="dcterms:W3CDTF">2016-12-25T13:18:50Z</dcterms:modified>
</cp:coreProperties>
</file>