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0" autoAdjust="0"/>
  </p:normalViewPr>
  <p:slideViewPr>
    <p:cSldViewPr snapToGrid="0">
      <p:cViewPr>
        <p:scale>
          <a:sx n="125" d="100"/>
          <a:sy n="125" d="100"/>
        </p:scale>
        <p:origin x="-6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68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8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75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60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5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1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7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5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94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6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DC11-3910-4177-BACE-2650F1B65E2C}" type="datetimeFigureOut">
              <a:rPr kumimoji="1" lang="ja-JP" altLang="en-US" smtClean="0"/>
              <a:t>2016/12/24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641D-6EF3-4D22-BF23-080082A3E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74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テキスト ボックス 113"/>
          <p:cNvSpPr txBox="1"/>
          <p:nvPr/>
        </p:nvSpPr>
        <p:spPr>
          <a:xfrm>
            <a:off x="1563758" y="4701922"/>
            <a:ext cx="21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velocity</a:t>
            </a:r>
            <a:r>
              <a:rPr kumimoji="1" lang="en-US" altLang="ja-JP" sz="1400" dirty="0" err="1" smtClean="0"/>
              <a:t>_joint_interface</a:t>
            </a:r>
            <a:r>
              <a:rPr kumimoji="1" lang="en-US" altLang="ja-JP" sz="1400" dirty="0" smtClean="0"/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 flipH="1">
            <a:off x="11166200" y="4380472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H="1">
            <a:off x="10611862" y="4402336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750903" y="608539"/>
            <a:ext cx="1313235" cy="555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navigator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27957" y="2279346"/>
            <a:ext cx="2559126" cy="55545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steer_drive_controller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2" idx="2"/>
            <a:endCxn id="3" idx="0"/>
          </p:cNvCxnSpPr>
          <p:nvPr/>
        </p:nvCxnSpPr>
        <p:spPr>
          <a:xfrm flipH="1">
            <a:off x="1407520" y="1163997"/>
            <a:ext cx="1" cy="111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992742" y="1348555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cmd_vel</a:t>
            </a:r>
            <a:r>
              <a:rPr kumimoji="1" lang="en-US" altLang="ja-JP" dirty="0" smtClean="0"/>
              <a:t>: </a:t>
            </a:r>
            <a:r>
              <a:rPr kumimoji="1" lang="en-US" altLang="ja-JP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27956" y="3950153"/>
            <a:ext cx="2559126" cy="555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RobotHW</a:t>
            </a:r>
            <a:r>
              <a:rPr lang="en-US" altLang="ja-JP" dirty="0" smtClean="0"/>
              <a:t> (an example)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3" idx="2"/>
            <a:endCxn id="27" idx="0"/>
          </p:cNvCxnSpPr>
          <p:nvPr/>
        </p:nvCxnSpPr>
        <p:spPr>
          <a:xfrm flipH="1">
            <a:off x="1407519" y="2834804"/>
            <a:ext cx="1" cy="111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4287995" y="1119786"/>
            <a:ext cx="553674" cy="906903"/>
            <a:chOff x="5041783" y="2709763"/>
            <a:chExt cx="553674" cy="906903"/>
          </a:xfrm>
        </p:grpSpPr>
        <p:sp>
          <p:nvSpPr>
            <p:cNvPr id="31" name="正方形/長方形 30"/>
            <p:cNvSpPr/>
            <p:nvPr/>
          </p:nvSpPr>
          <p:spPr>
            <a:xfrm>
              <a:off x="5041783" y="2709763"/>
              <a:ext cx="553674" cy="9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5234730" y="3289712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5234730" y="275203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>
              <a:stCxn id="34" idx="2"/>
            </p:cNvCxnSpPr>
            <p:nvPr/>
          </p:nvCxnSpPr>
          <p:spPr>
            <a:xfrm>
              <a:off x="5318620" y="3078987"/>
              <a:ext cx="0" cy="537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上矢印 23"/>
          <p:cNvSpPr/>
          <p:nvPr/>
        </p:nvSpPr>
        <p:spPr>
          <a:xfrm>
            <a:off x="4480942" y="1623211"/>
            <a:ext cx="168918" cy="26844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環状矢印 27"/>
          <p:cNvSpPr/>
          <p:nvPr/>
        </p:nvSpPr>
        <p:spPr>
          <a:xfrm flipH="1">
            <a:off x="4265292" y="1489010"/>
            <a:ext cx="576377" cy="717429"/>
          </a:xfrm>
          <a:prstGeom prst="circularArrow">
            <a:avLst>
              <a:gd name="adj1" fmla="val 13802"/>
              <a:gd name="adj2" fmla="val 1142319"/>
              <a:gd name="adj3" fmla="val 20392518"/>
              <a:gd name="adj4" fmla="val 10800000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287995" y="3062186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480942" y="3642135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 rot="19715808">
            <a:off x="4480942" y="310445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endCxn id="38" idx="2"/>
          </p:cNvCxnSpPr>
          <p:nvPr/>
        </p:nvCxnSpPr>
        <p:spPr>
          <a:xfrm>
            <a:off x="4564832" y="2790823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39" idx="0"/>
          </p:cNvCxnSpPr>
          <p:nvPr/>
        </p:nvCxnSpPr>
        <p:spPr>
          <a:xfrm>
            <a:off x="4287994" y="2832337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/>
          <p:cNvSpPr/>
          <p:nvPr/>
        </p:nvSpPr>
        <p:spPr>
          <a:xfrm>
            <a:off x="4402317" y="2947931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98703" y="2652587"/>
            <a:ext cx="2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96989" y="1472799"/>
            <a:ext cx="3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06977" y="1948944"/>
            <a:ext cx="3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564304" y="3265580"/>
            <a:ext cx="21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position_joint_interface</a:t>
            </a:r>
            <a:r>
              <a:rPr kumimoji="1" lang="en-US" altLang="ja-JP" sz="1400" dirty="0" smtClean="0"/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64304" y="2988581"/>
            <a:ext cx="21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velocity</a:t>
            </a:r>
            <a:r>
              <a:rPr kumimoji="1" lang="en-US" altLang="ja-JP" sz="1400" dirty="0" err="1" smtClean="0"/>
              <a:t>_joint_interface</a:t>
            </a:r>
            <a:r>
              <a:rPr kumimoji="1" lang="en-US" altLang="ja-JP" sz="1400" dirty="0" smtClean="0"/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966935" y="358861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フリーフォーム 50"/>
          <p:cNvSpPr/>
          <p:nvPr/>
        </p:nvSpPr>
        <p:spPr>
          <a:xfrm>
            <a:off x="4917319" y="3629017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563758" y="4977380"/>
            <a:ext cx="224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position_joint_interface</a:t>
            </a:r>
            <a:r>
              <a:rPr kumimoji="1" lang="en-US" altLang="ja-JP" sz="1400" dirty="0" smtClean="0"/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086565" y="608539"/>
            <a:ext cx="1313235" cy="555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navigator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463619" y="2279346"/>
            <a:ext cx="2559126" cy="55545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steer_drive_controller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>
            <a:stCxn id="43" idx="2"/>
            <a:endCxn id="58" idx="0"/>
          </p:cNvCxnSpPr>
          <p:nvPr/>
        </p:nvCxnSpPr>
        <p:spPr>
          <a:xfrm flipH="1">
            <a:off x="7743182" y="1163997"/>
            <a:ext cx="1" cy="111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8328404" y="1348555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cmd_vel</a:t>
            </a:r>
            <a:r>
              <a:rPr kumimoji="1" lang="en-US" altLang="ja-JP" dirty="0" smtClean="0"/>
              <a:t>: </a:t>
            </a:r>
            <a:r>
              <a:rPr kumimoji="1" lang="en-US" altLang="ja-JP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0610549" y="4778582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10442770" y="5358531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1164223" y="5358531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>
            <a:stCxn id="66" idx="3"/>
            <a:endCxn id="67" idx="1"/>
          </p:cNvCxnSpPr>
          <p:nvPr/>
        </p:nvCxnSpPr>
        <p:spPr>
          <a:xfrm>
            <a:off x="10610549" y="5522008"/>
            <a:ext cx="553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6305787" y="3950153"/>
            <a:ext cx="2815039" cy="555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RobotHWSim</a:t>
            </a:r>
            <a:r>
              <a:rPr lang="en-US" altLang="ja-JP" dirty="0" smtClean="0"/>
              <a:t> (an example)</a:t>
            </a:r>
            <a:endParaRPr kumimoji="1" lang="ja-JP" altLang="en-US" dirty="0"/>
          </a:p>
        </p:txBody>
      </p:sp>
      <p:cxnSp>
        <p:nvCxnSpPr>
          <p:cNvPr id="71" name="直線矢印コネクタ 70"/>
          <p:cNvCxnSpPr>
            <a:stCxn id="58" idx="2"/>
            <a:endCxn id="70" idx="0"/>
          </p:cNvCxnSpPr>
          <p:nvPr/>
        </p:nvCxnSpPr>
        <p:spPr>
          <a:xfrm flipH="1">
            <a:off x="7713307" y="2834804"/>
            <a:ext cx="29875" cy="111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/>
          <p:cNvGrpSpPr/>
          <p:nvPr/>
        </p:nvGrpSpPr>
        <p:grpSpPr>
          <a:xfrm>
            <a:off x="10623657" y="1119786"/>
            <a:ext cx="553674" cy="906903"/>
            <a:chOff x="5041783" y="2709763"/>
            <a:chExt cx="553674" cy="906903"/>
          </a:xfrm>
        </p:grpSpPr>
        <p:sp>
          <p:nvSpPr>
            <p:cNvPr id="73" name="正方形/長方形 72"/>
            <p:cNvSpPr/>
            <p:nvPr/>
          </p:nvSpPr>
          <p:spPr>
            <a:xfrm>
              <a:off x="5041783" y="2709763"/>
              <a:ext cx="553674" cy="9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5234730" y="3289712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角丸四角形 74"/>
            <p:cNvSpPr/>
            <p:nvPr/>
          </p:nvSpPr>
          <p:spPr>
            <a:xfrm>
              <a:off x="5234730" y="275203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2"/>
            </p:cNvCxnSpPr>
            <p:nvPr/>
          </p:nvCxnSpPr>
          <p:spPr>
            <a:xfrm>
              <a:off x="5318620" y="3078987"/>
              <a:ext cx="0" cy="537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上矢印 76"/>
          <p:cNvSpPr/>
          <p:nvPr/>
        </p:nvSpPr>
        <p:spPr>
          <a:xfrm>
            <a:off x="10816604" y="1623211"/>
            <a:ext cx="168918" cy="26844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環状矢印 77"/>
          <p:cNvSpPr/>
          <p:nvPr/>
        </p:nvSpPr>
        <p:spPr>
          <a:xfrm flipH="1">
            <a:off x="10600954" y="1489010"/>
            <a:ext cx="576377" cy="717429"/>
          </a:xfrm>
          <a:prstGeom prst="circularArrow">
            <a:avLst>
              <a:gd name="adj1" fmla="val 13802"/>
              <a:gd name="adj2" fmla="val 1142319"/>
              <a:gd name="adj3" fmla="val 20392518"/>
              <a:gd name="adj4" fmla="val 10800000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0623657" y="3062186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10816604" y="3642135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角丸四角形 80"/>
          <p:cNvSpPr/>
          <p:nvPr/>
        </p:nvSpPr>
        <p:spPr>
          <a:xfrm rot="19715808">
            <a:off x="10816604" y="310445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>
            <a:endCxn id="80" idx="2"/>
          </p:cNvCxnSpPr>
          <p:nvPr/>
        </p:nvCxnSpPr>
        <p:spPr>
          <a:xfrm>
            <a:off x="10900494" y="2790823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endCxn id="81" idx="0"/>
          </p:cNvCxnSpPr>
          <p:nvPr/>
        </p:nvCxnSpPr>
        <p:spPr>
          <a:xfrm>
            <a:off x="10623656" y="2832337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/>
          <p:cNvSpPr/>
          <p:nvPr/>
        </p:nvSpPr>
        <p:spPr>
          <a:xfrm>
            <a:off x="10737979" y="2947931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34365" y="2652587"/>
            <a:ext cx="2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1132651" y="1472799"/>
            <a:ext cx="3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0742639" y="1948944"/>
            <a:ext cx="3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899966" y="3265580"/>
            <a:ext cx="21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position_joint_interface</a:t>
            </a:r>
            <a:r>
              <a:rPr kumimoji="1" lang="en-US" altLang="ja-JP" sz="1400" dirty="0" smtClean="0"/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899966" y="2988581"/>
            <a:ext cx="21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velocity</a:t>
            </a:r>
            <a:r>
              <a:rPr kumimoji="1" lang="en-US" altLang="ja-JP" sz="1400" dirty="0" err="1" smtClean="0"/>
              <a:t>_joint_interface</a:t>
            </a:r>
            <a:r>
              <a:rPr kumimoji="1" lang="en-US" altLang="ja-JP" sz="1400" dirty="0" smtClean="0"/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1302597" y="358861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フリーフォーム 90"/>
          <p:cNvSpPr/>
          <p:nvPr/>
        </p:nvSpPr>
        <p:spPr>
          <a:xfrm>
            <a:off x="11252981" y="3629017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695024" y="4977380"/>
            <a:ext cx="263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position_joint_interface</a:t>
            </a:r>
            <a:r>
              <a:rPr kumimoji="1" lang="en-US" altLang="ja-JP" sz="1400" dirty="0" smtClean="0"/>
              <a:t>: </a:t>
            </a:r>
            <a:r>
              <a:rPr lang="en-US" altLang="ja-JP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9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9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32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695570" y="4700381"/>
            <a:ext cx="248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velocity</a:t>
            </a:r>
            <a:r>
              <a:rPr kumimoji="1" lang="en-US" altLang="ja-JP" sz="1400" dirty="0" err="1" smtClean="0"/>
              <a:t>_joint_interface</a:t>
            </a:r>
            <a:r>
              <a:rPr kumimoji="1" lang="en-US" altLang="ja-JP" sz="1400" dirty="0" smtClean="0"/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0642553" y="565725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フリーフォーム 96"/>
          <p:cNvSpPr/>
          <p:nvPr/>
        </p:nvSpPr>
        <p:spPr>
          <a:xfrm>
            <a:off x="10775567" y="5328326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角丸四角形 97"/>
          <p:cNvSpPr/>
          <p:nvPr/>
        </p:nvSpPr>
        <p:spPr>
          <a:xfrm rot="19715808">
            <a:off x="11090043" y="4811152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/>
          <p:cNvCxnSpPr>
            <a:endCxn id="98" idx="0"/>
          </p:cNvCxnSpPr>
          <p:nvPr/>
        </p:nvCxnSpPr>
        <p:spPr>
          <a:xfrm>
            <a:off x="10897095" y="4539033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リーフォーム 99"/>
          <p:cNvSpPr/>
          <p:nvPr/>
        </p:nvSpPr>
        <p:spPr>
          <a:xfrm>
            <a:off x="10455524" y="4635323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角丸四角形 102"/>
          <p:cNvSpPr/>
          <p:nvPr/>
        </p:nvSpPr>
        <p:spPr>
          <a:xfrm rot="19715808">
            <a:off x="10533788" y="4804188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/>
          <p:cNvCxnSpPr/>
          <p:nvPr/>
        </p:nvCxnSpPr>
        <p:spPr>
          <a:xfrm>
            <a:off x="10362149" y="4546992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10292919" y="4208578"/>
            <a:ext cx="31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9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ja-JP" altLang="en-US" sz="32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0855328" y="4208578"/>
            <a:ext cx="37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9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32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フリーフォーム 107"/>
          <p:cNvSpPr/>
          <p:nvPr/>
        </p:nvSpPr>
        <p:spPr>
          <a:xfrm>
            <a:off x="10998918" y="4626359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4285024" y="4694909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 rot="19715808">
            <a:off x="4477971" y="4737179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/>
          <p:cNvCxnSpPr/>
          <p:nvPr/>
        </p:nvCxnSpPr>
        <p:spPr>
          <a:xfrm>
            <a:off x="4561861" y="4423546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endCxn id="101" idx="0"/>
          </p:cNvCxnSpPr>
          <p:nvPr/>
        </p:nvCxnSpPr>
        <p:spPr>
          <a:xfrm>
            <a:off x="4285023" y="4465060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フリーフォーム 109"/>
          <p:cNvSpPr/>
          <p:nvPr/>
        </p:nvSpPr>
        <p:spPr>
          <a:xfrm>
            <a:off x="4399346" y="4580654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295732" y="4285310"/>
            <a:ext cx="2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4111835" y="5274858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角丸四角形 115"/>
          <p:cNvSpPr/>
          <p:nvPr/>
        </p:nvSpPr>
        <p:spPr>
          <a:xfrm>
            <a:off x="4833288" y="5274858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コネクタ 116"/>
          <p:cNvCxnSpPr>
            <a:stCxn id="115" idx="3"/>
            <a:endCxn id="116" idx="1"/>
          </p:cNvCxnSpPr>
          <p:nvPr/>
        </p:nvCxnSpPr>
        <p:spPr>
          <a:xfrm>
            <a:off x="4279614" y="5438335"/>
            <a:ext cx="553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4311618" y="557357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フリーフォーム 118"/>
          <p:cNvSpPr/>
          <p:nvPr/>
        </p:nvSpPr>
        <p:spPr>
          <a:xfrm>
            <a:off x="4444632" y="5244653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12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線コネクタ 68"/>
          <p:cNvCxnSpPr/>
          <p:nvPr/>
        </p:nvCxnSpPr>
        <p:spPr>
          <a:xfrm flipH="1">
            <a:off x="11166200" y="4380472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H="1">
            <a:off x="10611862" y="4402336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750903" y="608539"/>
            <a:ext cx="1313235" cy="555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navigator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127957" y="2279346"/>
            <a:ext cx="2559126" cy="55545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steer_drive_controller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>
            <a:stCxn id="2" idx="2"/>
            <a:endCxn id="3" idx="0"/>
          </p:cNvCxnSpPr>
          <p:nvPr/>
        </p:nvCxnSpPr>
        <p:spPr>
          <a:xfrm flipH="1">
            <a:off x="1407520" y="1163997"/>
            <a:ext cx="1" cy="111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992742" y="1348555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cmd_vel</a:t>
            </a:r>
            <a:r>
              <a:rPr kumimoji="1" lang="en-US" altLang="ja-JP" dirty="0" smtClean="0"/>
              <a:t>: </a:t>
            </a:r>
            <a:r>
              <a:rPr kumimoji="1" lang="en-US" altLang="ja-JP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74887" y="4778582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107108" y="5358531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828561" y="5358531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9" idx="3"/>
            <a:endCxn id="10" idx="1"/>
          </p:cNvCxnSpPr>
          <p:nvPr/>
        </p:nvCxnSpPr>
        <p:spPr>
          <a:xfrm>
            <a:off x="4274887" y="5522008"/>
            <a:ext cx="553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4555598" y="4380472"/>
            <a:ext cx="0" cy="1141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27956" y="3950153"/>
            <a:ext cx="2559126" cy="555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RobotHW</a:t>
            </a:r>
            <a:r>
              <a:rPr lang="en-US" altLang="ja-JP" dirty="0" smtClean="0"/>
              <a:t> (an example)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3" idx="2"/>
            <a:endCxn id="27" idx="0"/>
          </p:cNvCxnSpPr>
          <p:nvPr/>
        </p:nvCxnSpPr>
        <p:spPr>
          <a:xfrm flipH="1">
            <a:off x="1407519" y="2834804"/>
            <a:ext cx="1" cy="111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4287995" y="1119786"/>
            <a:ext cx="553674" cy="906903"/>
            <a:chOff x="5041783" y="2709763"/>
            <a:chExt cx="553674" cy="906903"/>
          </a:xfrm>
        </p:grpSpPr>
        <p:sp>
          <p:nvSpPr>
            <p:cNvPr id="31" name="正方形/長方形 30"/>
            <p:cNvSpPr/>
            <p:nvPr/>
          </p:nvSpPr>
          <p:spPr>
            <a:xfrm>
              <a:off x="5041783" y="2709763"/>
              <a:ext cx="553674" cy="9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5234730" y="3289712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5234730" y="275203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>
              <a:stCxn id="34" idx="2"/>
            </p:cNvCxnSpPr>
            <p:nvPr/>
          </p:nvCxnSpPr>
          <p:spPr>
            <a:xfrm>
              <a:off x="5318620" y="3078987"/>
              <a:ext cx="0" cy="537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上矢印 23"/>
          <p:cNvSpPr/>
          <p:nvPr/>
        </p:nvSpPr>
        <p:spPr>
          <a:xfrm>
            <a:off x="4480942" y="1623211"/>
            <a:ext cx="168918" cy="26844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環状矢印 27"/>
          <p:cNvSpPr/>
          <p:nvPr/>
        </p:nvSpPr>
        <p:spPr>
          <a:xfrm flipH="1">
            <a:off x="4265292" y="1489010"/>
            <a:ext cx="576377" cy="717429"/>
          </a:xfrm>
          <a:prstGeom prst="circularArrow">
            <a:avLst>
              <a:gd name="adj1" fmla="val 13802"/>
              <a:gd name="adj2" fmla="val 1142319"/>
              <a:gd name="adj3" fmla="val 20392518"/>
              <a:gd name="adj4" fmla="val 10800000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287995" y="3062186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480942" y="3642135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 rot="19715808">
            <a:off x="4480942" y="310445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endCxn id="38" idx="2"/>
          </p:cNvCxnSpPr>
          <p:nvPr/>
        </p:nvCxnSpPr>
        <p:spPr>
          <a:xfrm>
            <a:off x="4564832" y="2790823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39" idx="0"/>
          </p:cNvCxnSpPr>
          <p:nvPr/>
        </p:nvCxnSpPr>
        <p:spPr>
          <a:xfrm>
            <a:off x="4287994" y="2832337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リーフォーム 43"/>
          <p:cNvSpPr/>
          <p:nvPr/>
        </p:nvSpPr>
        <p:spPr>
          <a:xfrm>
            <a:off x="4402317" y="2947931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98703" y="2652587"/>
            <a:ext cx="2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96989" y="1472799"/>
            <a:ext cx="3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06977" y="1948944"/>
            <a:ext cx="3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564304" y="3265580"/>
            <a:ext cx="21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position_joint_interface</a:t>
            </a:r>
            <a:r>
              <a:rPr kumimoji="1" lang="en-US" altLang="ja-JP" sz="1400" dirty="0" smtClean="0"/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64304" y="2988581"/>
            <a:ext cx="21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velocity</a:t>
            </a:r>
            <a:r>
              <a:rPr kumimoji="1" lang="en-US" altLang="ja-JP" sz="1400" dirty="0" err="1" smtClean="0"/>
              <a:t>_joint_interface</a:t>
            </a:r>
            <a:r>
              <a:rPr kumimoji="1" lang="en-US" altLang="ja-JP" sz="1400" dirty="0" smtClean="0"/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966935" y="358861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フリーフォーム 50"/>
          <p:cNvSpPr/>
          <p:nvPr/>
        </p:nvSpPr>
        <p:spPr>
          <a:xfrm>
            <a:off x="4917319" y="3629017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563758" y="4977380"/>
            <a:ext cx="224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position_joint_interface</a:t>
            </a:r>
            <a:r>
              <a:rPr kumimoji="1" lang="en-US" altLang="ja-JP" sz="1400" dirty="0" smtClean="0"/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64304" y="4700381"/>
            <a:ext cx="248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velocity</a:t>
            </a:r>
            <a:r>
              <a:rPr kumimoji="1" lang="en-US" altLang="ja-JP" sz="1400" dirty="0" err="1" smtClean="0"/>
              <a:t>_joint_interface</a:t>
            </a:r>
            <a:r>
              <a:rPr kumimoji="1" lang="en-US" altLang="ja-JP" sz="1400" dirty="0" smtClean="0"/>
              <a:t>: </a:t>
            </a:r>
            <a:r>
              <a:rPr lang="en-US" altLang="ja-JP" sz="14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4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097863" y="5287919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9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フリーフォーム 54"/>
          <p:cNvSpPr/>
          <p:nvPr/>
        </p:nvSpPr>
        <p:spPr>
          <a:xfrm>
            <a:off x="5048247" y="5328326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3659185" y="528791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ja-JP" sz="1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ja-JP" alt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フリーフォーム 56"/>
          <p:cNvSpPr/>
          <p:nvPr/>
        </p:nvSpPr>
        <p:spPr>
          <a:xfrm>
            <a:off x="3984219" y="5328326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 rot="19715808">
            <a:off x="4474679" y="4811152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endCxn id="61" idx="0"/>
          </p:cNvCxnSpPr>
          <p:nvPr/>
        </p:nvCxnSpPr>
        <p:spPr>
          <a:xfrm>
            <a:off x="4281731" y="4539033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4396054" y="4654627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62398" y="4350312"/>
            <a:ext cx="2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086565" y="608539"/>
            <a:ext cx="1313235" cy="555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navigator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463619" y="2279346"/>
            <a:ext cx="2559126" cy="55545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steer_drive_controller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>
            <a:stCxn id="43" idx="2"/>
            <a:endCxn id="58" idx="0"/>
          </p:cNvCxnSpPr>
          <p:nvPr/>
        </p:nvCxnSpPr>
        <p:spPr>
          <a:xfrm flipH="1">
            <a:off x="7743182" y="1163997"/>
            <a:ext cx="1" cy="111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8328404" y="1348555"/>
            <a:ext cx="159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cmd_vel</a:t>
            </a:r>
            <a:r>
              <a:rPr kumimoji="1" lang="en-US" altLang="ja-JP" dirty="0" smtClean="0"/>
              <a:t>: </a:t>
            </a:r>
            <a:r>
              <a:rPr kumimoji="1" lang="en-US" altLang="ja-JP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0610549" y="4778582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10442770" y="5358531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1164223" y="5358531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>
            <a:stCxn id="66" idx="3"/>
            <a:endCxn id="67" idx="1"/>
          </p:cNvCxnSpPr>
          <p:nvPr/>
        </p:nvCxnSpPr>
        <p:spPr>
          <a:xfrm>
            <a:off x="10610549" y="5522008"/>
            <a:ext cx="553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6335662" y="3950153"/>
            <a:ext cx="2815039" cy="555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RobotHWSim</a:t>
            </a:r>
            <a:r>
              <a:rPr lang="en-US" altLang="ja-JP" dirty="0" smtClean="0"/>
              <a:t> (an example)</a:t>
            </a:r>
            <a:endParaRPr kumimoji="1" lang="ja-JP" altLang="en-US" dirty="0"/>
          </a:p>
        </p:txBody>
      </p:sp>
      <p:cxnSp>
        <p:nvCxnSpPr>
          <p:cNvPr id="71" name="直線矢印コネクタ 70"/>
          <p:cNvCxnSpPr>
            <a:stCxn id="58" idx="2"/>
            <a:endCxn id="70" idx="0"/>
          </p:cNvCxnSpPr>
          <p:nvPr/>
        </p:nvCxnSpPr>
        <p:spPr>
          <a:xfrm>
            <a:off x="7743182" y="2834804"/>
            <a:ext cx="0" cy="111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/>
          <p:cNvGrpSpPr/>
          <p:nvPr/>
        </p:nvGrpSpPr>
        <p:grpSpPr>
          <a:xfrm>
            <a:off x="10623657" y="1119786"/>
            <a:ext cx="553674" cy="906903"/>
            <a:chOff x="5041783" y="2709763"/>
            <a:chExt cx="553674" cy="906903"/>
          </a:xfrm>
        </p:grpSpPr>
        <p:sp>
          <p:nvSpPr>
            <p:cNvPr id="73" name="正方形/長方形 72"/>
            <p:cNvSpPr/>
            <p:nvPr/>
          </p:nvSpPr>
          <p:spPr>
            <a:xfrm>
              <a:off x="5041783" y="2709763"/>
              <a:ext cx="553674" cy="9069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5234730" y="3289712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角丸四角形 74"/>
            <p:cNvSpPr/>
            <p:nvPr/>
          </p:nvSpPr>
          <p:spPr>
            <a:xfrm>
              <a:off x="5234730" y="2752033"/>
              <a:ext cx="167779" cy="32695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/>
            <p:cNvCxnSpPr>
              <a:stCxn id="75" idx="2"/>
            </p:cNvCxnSpPr>
            <p:nvPr/>
          </p:nvCxnSpPr>
          <p:spPr>
            <a:xfrm>
              <a:off x="5318620" y="3078987"/>
              <a:ext cx="0" cy="5376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上矢印 76"/>
          <p:cNvSpPr/>
          <p:nvPr/>
        </p:nvSpPr>
        <p:spPr>
          <a:xfrm>
            <a:off x="10816604" y="1623211"/>
            <a:ext cx="168918" cy="26844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環状矢印 77"/>
          <p:cNvSpPr/>
          <p:nvPr/>
        </p:nvSpPr>
        <p:spPr>
          <a:xfrm flipH="1">
            <a:off x="10600954" y="1489010"/>
            <a:ext cx="576377" cy="717429"/>
          </a:xfrm>
          <a:prstGeom prst="circularArrow">
            <a:avLst>
              <a:gd name="adj1" fmla="val 13802"/>
              <a:gd name="adj2" fmla="val 1142319"/>
              <a:gd name="adj3" fmla="val 20392518"/>
              <a:gd name="adj4" fmla="val 10800000"/>
              <a:gd name="adj5" fmla="val 12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0623657" y="3062186"/>
            <a:ext cx="553674" cy="90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10816604" y="3642135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角丸四角形 80"/>
          <p:cNvSpPr/>
          <p:nvPr/>
        </p:nvSpPr>
        <p:spPr>
          <a:xfrm rot="19715808">
            <a:off x="10816604" y="3104456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/>
          <p:cNvCxnSpPr>
            <a:endCxn id="80" idx="2"/>
          </p:cNvCxnSpPr>
          <p:nvPr/>
        </p:nvCxnSpPr>
        <p:spPr>
          <a:xfrm>
            <a:off x="10900494" y="2790823"/>
            <a:ext cx="0" cy="11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endCxn id="81" idx="0"/>
          </p:cNvCxnSpPr>
          <p:nvPr/>
        </p:nvCxnSpPr>
        <p:spPr>
          <a:xfrm>
            <a:off x="10623656" y="2832337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リーフォーム 83"/>
          <p:cNvSpPr/>
          <p:nvPr/>
        </p:nvSpPr>
        <p:spPr>
          <a:xfrm>
            <a:off x="10737979" y="2947931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34365" y="2652587"/>
            <a:ext cx="2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1132651" y="1472799"/>
            <a:ext cx="3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0742639" y="1948944"/>
            <a:ext cx="3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899966" y="3265580"/>
            <a:ext cx="21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position_joint_interface</a:t>
            </a:r>
            <a:r>
              <a:rPr kumimoji="1" lang="en-US" altLang="ja-JP" sz="1400" dirty="0" smtClean="0"/>
              <a:t>: </a:t>
            </a:r>
            <a:r>
              <a:rPr kumimoji="1" lang="en-US" altLang="ja-JP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kumimoji="1" lang="ja-JP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899966" y="2988581"/>
            <a:ext cx="21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velocity</a:t>
            </a:r>
            <a:r>
              <a:rPr kumimoji="1" lang="en-US" altLang="ja-JP" sz="1400" dirty="0" err="1" smtClean="0"/>
              <a:t>_joint_interface</a:t>
            </a:r>
            <a:r>
              <a:rPr kumimoji="1" lang="en-US" altLang="ja-JP" sz="1400" dirty="0" smtClean="0"/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kumimoji="1"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11302597" y="358861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フリーフォーム 90"/>
          <p:cNvSpPr/>
          <p:nvPr/>
        </p:nvSpPr>
        <p:spPr>
          <a:xfrm>
            <a:off x="11252981" y="3629017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695024" y="4977380"/>
            <a:ext cx="263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position_joint_interface</a:t>
            </a:r>
            <a:r>
              <a:rPr kumimoji="1" lang="en-US" altLang="ja-JP" sz="1400" dirty="0" smtClean="0"/>
              <a:t>: </a:t>
            </a:r>
            <a:r>
              <a:rPr lang="en-US" altLang="ja-JP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9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ja-JP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9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32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695570" y="4700381"/>
            <a:ext cx="248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velocity</a:t>
            </a:r>
            <a:r>
              <a:rPr kumimoji="1" lang="en-US" altLang="ja-JP" sz="1400" dirty="0" err="1" smtClean="0"/>
              <a:t>_joint_interface</a:t>
            </a:r>
            <a:r>
              <a:rPr kumimoji="1" lang="en-US" altLang="ja-JP" sz="1400" dirty="0" smtClean="0"/>
              <a:t>: </a:t>
            </a:r>
            <a:r>
              <a:rPr lang="en-US" altLang="ja-JP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0642553" y="565725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ja-JP" altLang="en-US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フリーフォーム 96"/>
          <p:cNvSpPr/>
          <p:nvPr/>
        </p:nvSpPr>
        <p:spPr>
          <a:xfrm>
            <a:off x="10775567" y="5328326"/>
            <a:ext cx="66966" cy="357159"/>
          </a:xfrm>
          <a:custGeom>
            <a:avLst/>
            <a:gdLst>
              <a:gd name="connsiteX0" fmla="*/ 57457 w 57457"/>
              <a:gd name="connsiteY0" fmla="*/ 219079 h 358155"/>
              <a:gd name="connsiteX1" fmla="*/ 28882 w 57457"/>
              <a:gd name="connsiteY1" fmla="*/ 357191 h 358155"/>
              <a:gd name="connsiteX2" fmla="*/ 307 w 57457"/>
              <a:gd name="connsiteY2" fmla="*/ 157166 h 358155"/>
              <a:gd name="connsiteX3" fmla="*/ 47932 w 57457"/>
              <a:gd name="connsiteY3" fmla="*/ 4 h 358155"/>
              <a:gd name="connsiteX4" fmla="*/ 52694 w 57457"/>
              <a:gd name="connsiteY4" fmla="*/ 161929 h 358155"/>
              <a:gd name="connsiteX0" fmla="*/ 57201 w 57201"/>
              <a:gd name="connsiteY0" fmla="*/ 223842 h 362918"/>
              <a:gd name="connsiteX1" fmla="*/ 28626 w 57201"/>
              <a:gd name="connsiteY1" fmla="*/ 361954 h 362918"/>
              <a:gd name="connsiteX2" fmla="*/ 51 w 57201"/>
              <a:gd name="connsiteY2" fmla="*/ 161929 h 362918"/>
              <a:gd name="connsiteX3" fmla="*/ 35769 w 57201"/>
              <a:gd name="connsiteY3" fmla="*/ 4 h 362918"/>
              <a:gd name="connsiteX4" fmla="*/ 52438 w 57201"/>
              <a:gd name="connsiteY4" fmla="*/ 166692 h 362918"/>
              <a:gd name="connsiteX0" fmla="*/ 57549 w 57549"/>
              <a:gd name="connsiteY0" fmla="*/ 223842 h 355864"/>
              <a:gd name="connsiteX1" fmla="*/ 19449 w 57549"/>
              <a:gd name="connsiteY1" fmla="*/ 354811 h 355864"/>
              <a:gd name="connsiteX2" fmla="*/ 399 w 57549"/>
              <a:gd name="connsiteY2" fmla="*/ 161929 h 355864"/>
              <a:gd name="connsiteX3" fmla="*/ 36117 w 57549"/>
              <a:gd name="connsiteY3" fmla="*/ 4 h 355864"/>
              <a:gd name="connsiteX4" fmla="*/ 52786 w 57549"/>
              <a:gd name="connsiteY4" fmla="*/ 166692 h 355864"/>
              <a:gd name="connsiteX0" fmla="*/ 57414 w 57414"/>
              <a:gd name="connsiteY0" fmla="*/ 223842 h 355864"/>
              <a:gd name="connsiteX1" fmla="*/ 21695 w 57414"/>
              <a:gd name="connsiteY1" fmla="*/ 354811 h 355864"/>
              <a:gd name="connsiteX2" fmla="*/ 264 w 57414"/>
              <a:gd name="connsiteY2" fmla="*/ 161929 h 355864"/>
              <a:gd name="connsiteX3" fmla="*/ 35982 w 57414"/>
              <a:gd name="connsiteY3" fmla="*/ 4 h 355864"/>
              <a:gd name="connsiteX4" fmla="*/ 52651 w 57414"/>
              <a:gd name="connsiteY4" fmla="*/ 166692 h 35586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58156"/>
              <a:gd name="connsiteY0" fmla="*/ 223842 h 354824"/>
              <a:gd name="connsiteX1" fmla="*/ 22437 w 58156"/>
              <a:gd name="connsiteY1" fmla="*/ 354811 h 354824"/>
              <a:gd name="connsiteX2" fmla="*/ 1006 w 58156"/>
              <a:gd name="connsiteY2" fmla="*/ 161929 h 354824"/>
              <a:gd name="connsiteX3" fmla="*/ 36724 w 58156"/>
              <a:gd name="connsiteY3" fmla="*/ 4 h 354824"/>
              <a:gd name="connsiteX4" fmla="*/ 53393 w 58156"/>
              <a:gd name="connsiteY4" fmla="*/ 166692 h 354824"/>
              <a:gd name="connsiteX0" fmla="*/ 58156 w 63070"/>
              <a:gd name="connsiteY0" fmla="*/ 223844 h 354826"/>
              <a:gd name="connsiteX1" fmla="*/ 22437 w 63070"/>
              <a:gd name="connsiteY1" fmla="*/ 354813 h 354826"/>
              <a:gd name="connsiteX2" fmla="*/ 1006 w 63070"/>
              <a:gd name="connsiteY2" fmla="*/ 161931 h 354826"/>
              <a:gd name="connsiteX3" fmla="*/ 36724 w 63070"/>
              <a:gd name="connsiteY3" fmla="*/ 6 h 354826"/>
              <a:gd name="connsiteX4" fmla="*/ 62918 w 63070"/>
              <a:gd name="connsiteY4" fmla="*/ 157169 h 354826"/>
              <a:gd name="connsiteX0" fmla="*/ 66966 w 66966"/>
              <a:gd name="connsiteY0" fmla="*/ 245275 h 357159"/>
              <a:gd name="connsiteX1" fmla="*/ 21722 w 66966"/>
              <a:gd name="connsiteY1" fmla="*/ 354813 h 357159"/>
              <a:gd name="connsiteX2" fmla="*/ 291 w 66966"/>
              <a:gd name="connsiteY2" fmla="*/ 161931 h 357159"/>
              <a:gd name="connsiteX3" fmla="*/ 36009 w 66966"/>
              <a:gd name="connsiteY3" fmla="*/ 6 h 357159"/>
              <a:gd name="connsiteX4" fmla="*/ 62203 w 66966"/>
              <a:gd name="connsiteY4" fmla="*/ 157169 h 35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66" h="357159">
                <a:moveTo>
                  <a:pt x="66966" y="245275"/>
                </a:moveTo>
                <a:cubicBezTo>
                  <a:pt x="57441" y="319490"/>
                  <a:pt x="32834" y="368704"/>
                  <a:pt x="21722" y="354813"/>
                </a:cubicBezTo>
                <a:cubicBezTo>
                  <a:pt x="10610" y="340922"/>
                  <a:pt x="-2090" y="221065"/>
                  <a:pt x="291" y="161931"/>
                </a:cubicBezTo>
                <a:cubicBezTo>
                  <a:pt x="2672" y="102797"/>
                  <a:pt x="25690" y="800"/>
                  <a:pt x="36009" y="6"/>
                </a:cubicBezTo>
                <a:cubicBezTo>
                  <a:pt x="46328" y="-788"/>
                  <a:pt x="64187" y="76603"/>
                  <a:pt x="62203" y="157169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角丸四角形 97"/>
          <p:cNvSpPr/>
          <p:nvPr/>
        </p:nvSpPr>
        <p:spPr>
          <a:xfrm rot="19715808">
            <a:off x="11090043" y="4811152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/>
          <p:cNvCxnSpPr>
            <a:endCxn id="98" idx="0"/>
          </p:cNvCxnSpPr>
          <p:nvPr/>
        </p:nvCxnSpPr>
        <p:spPr>
          <a:xfrm>
            <a:off x="10897095" y="4539033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リーフォーム 99"/>
          <p:cNvSpPr/>
          <p:nvPr/>
        </p:nvSpPr>
        <p:spPr>
          <a:xfrm>
            <a:off x="10455524" y="4635323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角丸四角形 102"/>
          <p:cNvSpPr/>
          <p:nvPr/>
        </p:nvSpPr>
        <p:spPr>
          <a:xfrm rot="19715808">
            <a:off x="10533788" y="4804188"/>
            <a:ext cx="167779" cy="3269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/>
          <p:cNvCxnSpPr/>
          <p:nvPr/>
        </p:nvCxnSpPr>
        <p:spPr>
          <a:xfrm>
            <a:off x="10362149" y="4546992"/>
            <a:ext cx="191657" cy="296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10292919" y="4208578"/>
            <a:ext cx="31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9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ja-JP" altLang="en-US" sz="32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0855328" y="4208578"/>
            <a:ext cx="37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9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32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フリーフォーム 107"/>
          <p:cNvSpPr/>
          <p:nvPr/>
        </p:nvSpPr>
        <p:spPr>
          <a:xfrm>
            <a:off x="10998918" y="4626359"/>
            <a:ext cx="159544" cy="59586"/>
          </a:xfrm>
          <a:custGeom>
            <a:avLst/>
            <a:gdLst>
              <a:gd name="connsiteX0" fmla="*/ 0 w 159544"/>
              <a:gd name="connsiteY0" fmla="*/ 59586 h 59586"/>
              <a:gd name="connsiteX1" fmla="*/ 73819 w 159544"/>
              <a:gd name="connsiteY1" fmla="*/ 9580 h 59586"/>
              <a:gd name="connsiteX2" fmla="*/ 159544 w 159544"/>
              <a:gd name="connsiteY2" fmla="*/ 55 h 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59586">
                <a:moveTo>
                  <a:pt x="0" y="59586"/>
                </a:moveTo>
                <a:cubicBezTo>
                  <a:pt x="23614" y="39544"/>
                  <a:pt x="47228" y="19502"/>
                  <a:pt x="73819" y="9580"/>
                </a:cubicBezTo>
                <a:cubicBezTo>
                  <a:pt x="100410" y="-342"/>
                  <a:pt x="129977" y="-144"/>
                  <a:pt x="159544" y="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36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129</Words>
  <Application>Microsoft Office PowerPoint</Application>
  <PresentationFormat>ワイド画面</PresentationFormat>
  <Paragraphs>59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森田賢</dc:creator>
  <cp:lastModifiedBy>森田賢</cp:lastModifiedBy>
  <cp:revision>84</cp:revision>
  <dcterms:created xsi:type="dcterms:W3CDTF">2016-12-08T07:05:08Z</dcterms:created>
  <dcterms:modified xsi:type="dcterms:W3CDTF">2016-12-23T22:30:24Z</dcterms:modified>
</cp:coreProperties>
</file>