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82" r:id="rId10"/>
    <p:sldId id="28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0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2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1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4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13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1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87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62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0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Элементарная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Функции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1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Что такое функция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Что такое область определения и область значения</a:t>
            </a:r>
          </a:p>
          <a:p>
            <a:pPr lv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Как визуализировать функции при помощи графиков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Как рисовать графики в </a:t>
            </a:r>
            <a:r>
              <a:rPr lang="en-US" dirty="0"/>
              <a:t>Python</a:t>
            </a: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" sz="3200" dirty="0">
                <a:solidFill>
                  <a:srgbClr val="4C5D6E"/>
                </a:solidFill>
              </a:rPr>
              <a:t>План урока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Понятие функции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Область определения и область значения функции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График функции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Демонстрация (</a:t>
            </a:r>
            <a:r>
              <a:rPr lang="en-US" dirty="0">
                <a:solidFill>
                  <a:srgbClr val="2C2D30"/>
                </a:solidFill>
              </a:rPr>
              <a:t>Python)</a:t>
            </a:r>
            <a:endParaRPr lang="ru-RU" dirty="0">
              <a:solidFill>
                <a:srgbClr val="2C2D30"/>
              </a:solidFill>
            </a:endParaRP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1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Пример: длина окружности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B5C2A7B-9C00-4A9C-847A-C7FA210FA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0" t="65106" r="-70" b="937"/>
          <a:stretch/>
        </p:blipFill>
        <p:spPr>
          <a:xfrm>
            <a:off x="4271957" y="1105401"/>
            <a:ext cx="2457450" cy="6048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0510CE-DF1F-4CED-BFAF-D33783862C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1" t="1" r="46730" b="-9483"/>
          <a:stretch/>
        </p:blipFill>
        <p:spPr>
          <a:xfrm>
            <a:off x="6063647" y="1671514"/>
            <a:ext cx="1933126" cy="604838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06D0378-4718-4B5D-8DBE-EE513DC99F55}"/>
              </a:ext>
            </a:extLst>
          </p:cNvPr>
          <p:cNvGrpSpPr/>
          <p:nvPr/>
        </p:nvGrpSpPr>
        <p:grpSpPr>
          <a:xfrm>
            <a:off x="1559828" y="1561963"/>
            <a:ext cx="2438546" cy="2438546"/>
            <a:chOff x="5452151" y="1524276"/>
            <a:chExt cx="2438546" cy="2438546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BEBE820-5BCC-4041-BE8B-2623C0774057}"/>
                </a:ext>
              </a:extLst>
            </p:cNvPr>
            <p:cNvSpPr/>
            <p:nvPr/>
          </p:nvSpPr>
          <p:spPr>
            <a:xfrm>
              <a:off x="5452151" y="1524276"/>
              <a:ext cx="2438546" cy="2438546"/>
            </a:xfrm>
            <a:prstGeom prst="ellips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68B91F0D-D86F-41DB-B740-D19A4D5237F2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V="1">
              <a:off x="6663322" y="1881393"/>
              <a:ext cx="870258" cy="8634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Shape 88">
              <a:extLst>
                <a:ext uri="{FF2B5EF4-FFF2-40B4-BE49-F238E27FC236}">
                  <a16:creationId xmlns:a16="http://schemas.microsoft.com/office/drawing/2014/main" id="{08A75993-87DD-48EF-A8A2-60FBAE904365}"/>
                </a:ext>
              </a:extLst>
            </p:cNvPr>
            <p:cNvSpPr txBox="1">
              <a:spLocks/>
            </p:cNvSpPr>
            <p:nvPr/>
          </p:nvSpPr>
          <p:spPr>
            <a:xfrm>
              <a:off x="7013943" y="2212717"/>
              <a:ext cx="534150" cy="72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200" dirty="0">
                  <a:solidFill>
                    <a:schemeClr val="tx1"/>
                  </a:solidFill>
                </a:rPr>
                <a:t>R</a:t>
              </a:r>
              <a:endParaRPr lang="ru-RU" sz="3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C8C38FF-920A-4862-9338-238A3FF6D9D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4654" y="1671514"/>
            <a:ext cx="1371600" cy="590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8EF5-8435-407B-ABFF-853AACC7435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4654" y="2842465"/>
            <a:ext cx="3400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F6B8204-6520-4303-9F00-90C0E114D79C}"/>
              </a:ext>
            </a:extLst>
          </p:cNvPr>
          <p:cNvSpPr/>
          <p:nvPr/>
        </p:nvSpPr>
        <p:spPr>
          <a:xfrm>
            <a:off x="4494135" y="1143011"/>
            <a:ext cx="3343275" cy="7760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3200" dirty="0">
                <a:solidFill>
                  <a:srgbClr val="4C5D6E"/>
                </a:solidFill>
              </a:rPr>
              <a:t>Аргумент и функция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06D0378-4718-4B5D-8DBE-EE513DC99F55}"/>
              </a:ext>
            </a:extLst>
          </p:cNvPr>
          <p:cNvGrpSpPr/>
          <p:nvPr/>
        </p:nvGrpSpPr>
        <p:grpSpPr>
          <a:xfrm>
            <a:off x="1559828" y="1561963"/>
            <a:ext cx="2438546" cy="2438546"/>
            <a:chOff x="5452151" y="1524276"/>
            <a:chExt cx="2438546" cy="2438546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BEBE820-5BCC-4041-BE8B-2623C0774057}"/>
                </a:ext>
              </a:extLst>
            </p:cNvPr>
            <p:cNvSpPr/>
            <p:nvPr/>
          </p:nvSpPr>
          <p:spPr>
            <a:xfrm>
              <a:off x="5452151" y="1524276"/>
              <a:ext cx="2438546" cy="2438546"/>
            </a:xfrm>
            <a:prstGeom prst="ellips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68B91F0D-D86F-41DB-B740-D19A4D5237F2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V="1">
              <a:off x="6663322" y="1881393"/>
              <a:ext cx="870258" cy="8634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Shape 88">
              <a:extLst>
                <a:ext uri="{FF2B5EF4-FFF2-40B4-BE49-F238E27FC236}">
                  <a16:creationId xmlns:a16="http://schemas.microsoft.com/office/drawing/2014/main" id="{08A75993-87DD-48EF-A8A2-60FBAE904365}"/>
                </a:ext>
              </a:extLst>
            </p:cNvPr>
            <p:cNvSpPr txBox="1">
              <a:spLocks/>
            </p:cNvSpPr>
            <p:nvPr/>
          </p:nvSpPr>
          <p:spPr>
            <a:xfrm>
              <a:off x="7013943" y="2212717"/>
              <a:ext cx="534150" cy="72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200"/>
                <a:buFont typeface="Arial"/>
                <a:buNone/>
                <a:defRPr sz="5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sz="3200" dirty="0">
                  <a:solidFill>
                    <a:schemeClr val="tx1"/>
                  </a:solidFill>
                </a:rPr>
                <a:t>R</a:t>
              </a:r>
              <a:endParaRPr lang="ru-RU" sz="3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8EF5-8435-407B-ABFF-853AACC743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4135" y="1143011"/>
            <a:ext cx="3400425" cy="16383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69986C-3BF1-4333-877D-7D9357B69A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9114" y="2781236"/>
            <a:ext cx="3343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F6B8204-6520-4303-9F00-90C0E114D79C}"/>
              </a:ext>
            </a:extLst>
          </p:cNvPr>
          <p:cNvSpPr/>
          <p:nvPr/>
        </p:nvSpPr>
        <p:spPr>
          <a:xfrm>
            <a:off x="4494135" y="1143011"/>
            <a:ext cx="3343275" cy="7760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График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функции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8EF5-8435-407B-ABFF-853AACC743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4135" y="1143011"/>
            <a:ext cx="3400425" cy="16383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69986C-3BF1-4333-877D-7D9357B69A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9114" y="2781236"/>
            <a:ext cx="3343275" cy="1609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6BB7BD-D3E3-4DE9-B88F-FE9D1147DA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581" y="1069125"/>
            <a:ext cx="3419340" cy="35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BB6CBC-3717-4C97-B252-56AA863B57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605" y="1009863"/>
            <a:ext cx="4451225" cy="3597393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F6B8204-6520-4303-9F00-90C0E114D79C}"/>
              </a:ext>
            </a:extLst>
          </p:cNvPr>
          <p:cNvSpPr/>
          <p:nvPr/>
        </p:nvSpPr>
        <p:spPr>
          <a:xfrm>
            <a:off x="4494135" y="1143012"/>
            <a:ext cx="3343275" cy="1398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График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функции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18EF5-8435-407B-ABFF-853AACC743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b="55800"/>
          <a:stretch/>
        </p:blipFill>
        <p:spPr>
          <a:xfrm>
            <a:off x="4494135" y="1143011"/>
            <a:ext cx="3400425" cy="724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88A1B-6B57-40A5-A3ED-7507579ECC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730" y="1755038"/>
            <a:ext cx="2800662" cy="7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00C4333-C7FB-48D7-A44E-E0D68442FD6D}"/>
              </a:ext>
            </a:extLst>
          </p:cNvPr>
          <p:cNvSpPr/>
          <p:nvPr/>
        </p:nvSpPr>
        <p:spPr>
          <a:xfrm>
            <a:off x="5473399" y="986969"/>
            <a:ext cx="2246720" cy="608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График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функции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C2BB10-E52A-49F1-9821-080422687D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8729"/>
          <a:stretch/>
        </p:blipFill>
        <p:spPr>
          <a:xfrm>
            <a:off x="1713574" y="1009863"/>
            <a:ext cx="6006545" cy="35287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B31E6-FAFE-4099-83EB-0B97E4858E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3399" y="970233"/>
            <a:ext cx="21907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700C4333-C7FB-48D7-A44E-E0D68442FD6D}"/>
              </a:ext>
            </a:extLst>
          </p:cNvPr>
          <p:cNvSpPr/>
          <p:nvPr/>
        </p:nvSpPr>
        <p:spPr>
          <a:xfrm>
            <a:off x="4729848" y="986969"/>
            <a:ext cx="2990271" cy="608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Функция двух переменных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E2CDEA-D055-4604-87BF-7206229A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9848" y="986969"/>
            <a:ext cx="2981325" cy="581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8CA154-EA7A-4E47-9973-D7CE56B390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72" t="4009" r="8075" b="22437"/>
          <a:stretch/>
        </p:blipFill>
        <p:spPr>
          <a:xfrm>
            <a:off x="1345275" y="1132122"/>
            <a:ext cx="6448597" cy="3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3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776335" y="2055311"/>
            <a:ext cx="3586478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Демонстрация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687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79</Words>
  <Application>Microsoft Office PowerPoint</Application>
  <PresentationFormat>Экран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Элементарная алгебра</vt:lpstr>
      <vt:lpstr>План урока </vt:lpstr>
      <vt:lpstr>Пример: длина окружности</vt:lpstr>
      <vt:lpstr>Аргумент и функция</vt:lpstr>
      <vt:lpstr>График функции </vt:lpstr>
      <vt:lpstr>График функции </vt:lpstr>
      <vt:lpstr>График функции </vt:lpstr>
      <vt:lpstr>Функция двух переменных </vt:lpstr>
      <vt:lpstr>Демонстрация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28</cp:revision>
  <dcterms:modified xsi:type="dcterms:W3CDTF">2018-06-26T18:41:02Z</dcterms:modified>
</cp:coreProperties>
</file>