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4" r:id="rId3"/>
    <p:sldId id="295" r:id="rId4"/>
    <p:sldId id="307" r:id="rId5"/>
    <p:sldId id="309" r:id="rId6"/>
    <p:sldId id="297" r:id="rId7"/>
    <p:sldId id="298" r:id="rId8"/>
    <p:sldId id="308" r:id="rId9"/>
    <p:sldId id="302" r:id="rId10"/>
    <p:sldId id="303" r:id="rId11"/>
    <p:sldId id="301" r:id="rId12"/>
    <p:sldId id="304" r:id="rId13"/>
    <p:sldId id="305" r:id="rId14"/>
    <p:sldId id="306" r:id="rId15"/>
    <p:sldId id="285" r:id="rId16"/>
    <p:sldId id="28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89" d="100"/>
          <a:sy n="89" d="100"/>
        </p:scale>
        <p:origin x="51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33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3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80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1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0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4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2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3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8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7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6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5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Прямая на плоскости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A32F8E1-47DE-48B6-997E-66B8C01D33DF}"/>
              </a:ext>
            </a:extLst>
          </p:cNvPr>
          <p:cNvCxnSpPr>
            <a:cxnSpLocks/>
          </p:cNvCxnSpPr>
          <p:nvPr/>
        </p:nvCxnSpPr>
        <p:spPr>
          <a:xfrm>
            <a:off x="1104273" y="4279900"/>
            <a:ext cx="689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96A0265F-9627-4A86-BF00-DE4EED1E4906}"/>
              </a:ext>
            </a:extLst>
          </p:cNvPr>
          <p:cNvSpPr/>
          <p:nvPr/>
        </p:nvSpPr>
        <p:spPr>
          <a:xfrm>
            <a:off x="36068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82640AA-5445-4956-92CA-B14D4F0432EB}"/>
              </a:ext>
            </a:extLst>
          </p:cNvPr>
          <p:cNvSpPr/>
          <p:nvPr/>
        </p:nvSpPr>
        <p:spPr>
          <a:xfrm>
            <a:off x="14840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7AA0475-B24F-449B-902F-3FAC84C470F2}"/>
              </a:ext>
            </a:extLst>
          </p:cNvPr>
          <p:cNvCxnSpPr>
            <a:cxnSpLocks/>
          </p:cNvCxnSpPr>
          <p:nvPr/>
        </p:nvCxnSpPr>
        <p:spPr>
          <a:xfrm>
            <a:off x="1613186" y="4267208"/>
            <a:ext cx="2028374" cy="330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8CC96D5-B4BB-4E79-9CF3-6BE1ECF492C7}"/>
              </a:ext>
            </a:extLst>
          </p:cNvPr>
          <p:cNvCxnSpPr>
            <a:cxnSpLocks/>
          </p:cNvCxnSpPr>
          <p:nvPr/>
        </p:nvCxnSpPr>
        <p:spPr>
          <a:xfrm flipH="1" flipV="1">
            <a:off x="2651119" y="4362475"/>
            <a:ext cx="949467" cy="1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EC1927-9AB1-410B-B87A-5BEBDD98A677}"/>
              </a:ext>
            </a:extLst>
          </p:cNvPr>
          <p:cNvCxnSpPr>
            <a:cxnSpLocks/>
          </p:cNvCxnSpPr>
          <p:nvPr/>
        </p:nvCxnSpPr>
        <p:spPr>
          <a:xfrm>
            <a:off x="1604763" y="4361646"/>
            <a:ext cx="1038848" cy="169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10715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5051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CC4DE5-CDB0-4346-9720-F923322DB718}"/>
              </a:ext>
            </a:extLst>
          </p:cNvPr>
          <p:cNvGrpSpPr/>
          <p:nvPr/>
        </p:nvGrpSpPr>
        <p:grpSpPr>
          <a:xfrm>
            <a:off x="1067386" y="1040304"/>
            <a:ext cx="6346987" cy="3569306"/>
            <a:chOff x="1067386" y="1040304"/>
            <a:chExt cx="6346987" cy="3569306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1067386" y="2890561"/>
              <a:ext cx="721175" cy="93887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792003" y="3670737"/>
              <a:ext cx="721175" cy="93887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128E64-FD6B-4820-9002-0CDF8EC27013}"/>
                </a:ext>
              </a:extLst>
            </p:cNvPr>
            <p:cNvSpPr txBox="1"/>
            <p:nvPr/>
          </p:nvSpPr>
          <p:spPr>
            <a:xfrm>
              <a:off x="7050171" y="344549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8B729-4F46-49CD-95EF-D41379D017F9}"/>
                </a:ext>
              </a:extLst>
            </p:cNvPr>
            <p:cNvSpPr txBox="1"/>
            <p:nvPr/>
          </p:nvSpPr>
          <p:spPr>
            <a:xfrm>
              <a:off x="1349372" y="10403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Длина вектора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E2E376-7C28-434F-84CF-90F7E4589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31" b="15743"/>
          <a:stretch/>
        </p:blipFill>
        <p:spPr>
          <a:xfrm>
            <a:off x="4416325" y="1181544"/>
            <a:ext cx="2659230" cy="938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024A9A1-35CE-4C41-8B1B-C9120837B880}"/>
              </a:ext>
            </a:extLst>
          </p:cNvPr>
          <p:cNvCxnSpPr>
            <a:cxnSpLocks/>
          </p:cNvCxnSpPr>
          <p:nvPr/>
        </p:nvCxnSpPr>
        <p:spPr>
          <a:xfrm flipV="1">
            <a:off x="1867235" y="3702514"/>
            <a:ext cx="4705330" cy="26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AE02C834-D8F5-4650-A4AB-D75596B7BE08}"/>
              </a:ext>
            </a:extLst>
          </p:cNvPr>
          <p:cNvCxnSpPr>
            <a:cxnSpLocks/>
          </p:cNvCxnSpPr>
          <p:nvPr/>
        </p:nvCxnSpPr>
        <p:spPr>
          <a:xfrm flipV="1">
            <a:off x="6568774" y="2960741"/>
            <a:ext cx="0" cy="7683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8EE1751-ED4C-4B73-B34D-293068E01965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044700"/>
            <a:ext cx="1726348" cy="9047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D39752F-666C-469E-A0AD-72C63BE0425D}"/>
              </a:ext>
            </a:extLst>
          </p:cNvPr>
          <p:cNvCxnSpPr>
            <a:cxnSpLocks/>
          </p:cNvCxnSpPr>
          <p:nvPr/>
        </p:nvCxnSpPr>
        <p:spPr>
          <a:xfrm flipV="1">
            <a:off x="1900292" y="2044700"/>
            <a:ext cx="2900308" cy="16260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7DCE5-CBD9-406A-8102-073BA90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6" y="1243982"/>
            <a:ext cx="2942039" cy="8572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EFCD4A-5A19-48E3-B241-7634E2870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9028" t="11735" r="17778" b="6892"/>
          <a:stretch/>
        </p:blipFill>
        <p:spPr>
          <a:xfrm>
            <a:off x="4224837" y="1233247"/>
            <a:ext cx="3044367" cy="3224453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в пространстве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829F52-6C85-4228-A27F-6EE691060D27}"/>
              </a:ext>
            </a:extLst>
          </p:cNvPr>
          <p:cNvGrpSpPr/>
          <p:nvPr/>
        </p:nvGrpSpPr>
        <p:grpSpPr>
          <a:xfrm>
            <a:off x="3892681" y="1075545"/>
            <a:ext cx="3573231" cy="3068011"/>
            <a:chOff x="3498981" y="986645"/>
            <a:chExt cx="3573231" cy="3068011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6555520" y="2997200"/>
              <a:ext cx="516692" cy="67266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498981" y="3381993"/>
              <a:ext cx="516692" cy="672663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7269C6B8-F907-4F01-97BC-56F3939BD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2307" t="2049" r="42095" b="-2049"/>
            <a:stretch/>
          </p:blipFill>
          <p:spPr>
            <a:xfrm>
              <a:off x="4902742" y="986645"/>
              <a:ext cx="516692" cy="672663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9384453-B018-42A3-B8D6-150843DE7E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1750747" y="2890560"/>
            <a:ext cx="400189" cy="1318060"/>
          </a:xfrm>
          <a:prstGeom prst="rect">
            <a:avLst/>
          </a:prstGeom>
        </p:spPr>
      </p:pic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F3EC018-BF85-4B7E-86DC-2071D4AD269B}"/>
              </a:ext>
            </a:extLst>
          </p:cNvPr>
          <p:cNvCxnSpPr/>
          <p:nvPr/>
        </p:nvCxnSpPr>
        <p:spPr>
          <a:xfrm>
            <a:off x="1379642" y="326384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9C89532-90F8-4E9C-92AB-33FBAA785E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1265053" y="2890560"/>
            <a:ext cx="400189" cy="131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E690DF-02E2-4E6D-A244-ACB9D13F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871" y="2435009"/>
            <a:ext cx="984951" cy="2136991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160C030-F552-4A53-9126-0430BBAAFE73}"/>
              </a:ext>
            </a:extLst>
          </p:cNvPr>
          <p:cNvCxnSpPr>
            <a:cxnSpLocks/>
          </p:cNvCxnSpPr>
          <p:nvPr/>
        </p:nvCxnSpPr>
        <p:spPr>
          <a:xfrm>
            <a:off x="5426374" y="3144059"/>
            <a:ext cx="806920" cy="12914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4FBCCEE-7B2B-4EDB-983F-1BA350A866F0}"/>
              </a:ext>
            </a:extLst>
          </p:cNvPr>
          <p:cNvCxnSpPr>
            <a:cxnSpLocks/>
          </p:cNvCxnSpPr>
          <p:nvPr/>
        </p:nvCxnSpPr>
        <p:spPr>
          <a:xfrm>
            <a:off x="6261870" y="2552750"/>
            <a:ext cx="0" cy="1882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E5EE1B-67C5-4485-9A38-5339368D2626}"/>
              </a:ext>
            </a:extLst>
          </p:cNvPr>
          <p:cNvCxnSpPr>
            <a:cxnSpLocks/>
          </p:cNvCxnSpPr>
          <p:nvPr/>
        </p:nvCxnSpPr>
        <p:spPr>
          <a:xfrm flipV="1">
            <a:off x="5431405" y="2450429"/>
            <a:ext cx="901158" cy="6781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456525"/>
            <a:ext cx="3235990" cy="892225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Почему прямые не кажутся перпендикулярными?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6A0B57-9372-4989-93D6-2F3A99E66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6" t="31373" r="52426" b="27216"/>
          <a:stretch/>
        </p:blipFill>
        <p:spPr>
          <a:xfrm>
            <a:off x="4765640" y="1460072"/>
            <a:ext cx="3055169" cy="31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записываются уравнения прямой на плоскости</a:t>
            </a:r>
            <a:endParaRPr lang="en-US" dirty="0"/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наклон прямой</a:t>
            </a:r>
            <a:endParaRPr lang="en-US" dirty="0"/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связаны уравнения параллельных и перпендикулярных прямых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Уравнение прямой на плоскости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прямой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Наклон прямой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Параллельные и перпендикулярные прямые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74" y="2614335"/>
            <a:ext cx="3848100" cy="1704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E22EA-1001-4833-BA73-4DD106EFE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74" y="1047347"/>
            <a:ext cx="3124200" cy="923925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373" y="3207173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D2ADD-3035-4200-8CAE-DB84A051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373" y="2604811"/>
            <a:ext cx="3271233" cy="626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5EDE9-C42C-408B-BA6C-580C64125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CFC90BF-7A3B-47FB-96C9-8C4B3149F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2" y="1100157"/>
            <a:ext cx="2030042" cy="899449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</p:cNvCxnSpPr>
          <p:nvPr/>
        </p:nvCxnSpPr>
        <p:spPr>
          <a:xfrm flipV="1">
            <a:off x="6017419" y="2890561"/>
            <a:ext cx="916781" cy="8122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4EBE72D-C94C-486E-8555-CE38BC90171A}"/>
              </a:ext>
            </a:extLst>
          </p:cNvPr>
          <p:cNvCxnSpPr>
            <a:cxnSpLocks/>
          </p:cNvCxnSpPr>
          <p:nvPr/>
        </p:nvCxnSpPr>
        <p:spPr>
          <a:xfrm flipH="1" flipV="1">
            <a:off x="6895140" y="1740706"/>
            <a:ext cx="602396" cy="64807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74256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Прямая, проходящая через две точки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411" y="2708487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580329" y="2444330"/>
            <a:ext cx="866322" cy="7628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044C78-225E-430F-9546-EFA5FEC4A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01"/>
          <a:stretch/>
        </p:blipFill>
        <p:spPr>
          <a:xfrm>
            <a:off x="1142372" y="1140809"/>
            <a:ext cx="2411377" cy="826857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074AA1B5-1C52-4938-A5AA-563B2BB65F3F}"/>
              </a:ext>
            </a:extLst>
          </p:cNvPr>
          <p:cNvSpPr/>
          <p:nvPr/>
        </p:nvSpPr>
        <p:spPr>
          <a:xfrm>
            <a:off x="6508365" y="3135209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7CA114-DB13-4593-9AF1-C07A051EB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2" y="3266712"/>
            <a:ext cx="4128694" cy="602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6FC63CA-4C83-4BD9-BC5C-07350D5C7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753CE307-F38A-4542-AC7E-93FF391D39DA}"/>
              </a:ext>
            </a:extLst>
          </p:cNvPr>
          <p:cNvSpPr/>
          <p:nvPr/>
        </p:nvSpPr>
        <p:spPr>
          <a:xfrm>
            <a:off x="1142372" y="1088886"/>
            <a:ext cx="2411378" cy="817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4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1	        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8E4A5D-853E-4DCE-B358-95280F40DC30}"/>
              </a:ext>
            </a:extLst>
          </p:cNvPr>
          <p:cNvGrpSpPr/>
          <p:nvPr/>
        </p:nvGrpSpPr>
        <p:grpSpPr>
          <a:xfrm>
            <a:off x="2653249" y="2394233"/>
            <a:ext cx="1288702" cy="2246423"/>
            <a:chOff x="2653249" y="2394233"/>
            <a:chExt cx="1288702" cy="2246423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B393A94-CF7B-4858-8FE4-78A33B796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427174" y="2394233"/>
              <a:ext cx="400189" cy="131806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10A2E2-EAAF-48B9-B914-9B1F7B3B3774}"/>
                </a:ext>
              </a:extLst>
            </p:cNvPr>
            <p:cNvSpPr txBox="1"/>
            <p:nvPr/>
          </p:nvSpPr>
          <p:spPr>
            <a:xfrm>
              <a:off x="3599607" y="424054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000" b="1" i="1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65EED9A-956F-4510-9E46-3C6FE30048F1}"/>
                </a:ext>
              </a:extLst>
            </p:cNvPr>
            <p:cNvGrpSpPr/>
            <p:nvPr/>
          </p:nvGrpSpPr>
          <p:grpSpPr>
            <a:xfrm>
              <a:off x="2653249" y="2394233"/>
              <a:ext cx="1288702" cy="1318060"/>
              <a:chOff x="2653249" y="2394233"/>
              <a:chExt cx="1288702" cy="1318060"/>
            </a:xfrm>
          </p:grpSpPr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FA81E42-F3E7-416E-BEC3-6FB33235FC63}"/>
                  </a:ext>
                </a:extLst>
              </p:cNvPr>
              <p:cNvCxnSpPr/>
              <p:nvPr/>
            </p:nvCxnSpPr>
            <p:spPr>
              <a:xfrm>
                <a:off x="3541763" y="2767513"/>
                <a:ext cx="40018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Рисунок 63">
                <a:extLst>
                  <a:ext uri="{FF2B5EF4-FFF2-40B4-BE49-F238E27FC236}">
                    <a16:creationId xmlns:a16="http://schemas.microsoft.com/office/drawing/2014/main" id="{1E55DC3D-32A1-4818-8A10-B1101FA74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372" t="-585" r="54160" b="585"/>
              <a:stretch/>
            </p:blipFill>
            <p:spPr>
              <a:xfrm>
                <a:off x="3129111" y="2394233"/>
                <a:ext cx="400189" cy="1318060"/>
              </a:xfrm>
              <a:prstGeom prst="rect">
                <a:avLst/>
              </a:prstGeom>
            </p:spPr>
          </p:pic>
          <p:pic>
            <p:nvPicPr>
              <p:cNvPr id="65" name="Рисунок 64">
                <a:extLst>
                  <a:ext uri="{FF2B5EF4-FFF2-40B4-BE49-F238E27FC236}">
                    <a16:creationId xmlns:a16="http://schemas.microsoft.com/office/drawing/2014/main" id="{2B02E5C8-2842-4F35-9A1E-A9BA4E90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80532"/>
              <a:stretch/>
            </p:blipFill>
            <p:spPr>
              <a:xfrm>
                <a:off x="2653249" y="2394233"/>
                <a:ext cx="400189" cy="1318060"/>
              </a:xfrm>
              <a:prstGeom prst="rect">
                <a:avLst/>
              </a:prstGeom>
            </p:spPr>
          </p:pic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F6BC89E6-EEF5-4E30-8BF5-8C0C78A5AC1E}"/>
                  </a:ext>
                </a:extLst>
              </p:cNvPr>
              <p:cNvCxnSpPr/>
              <p:nvPr/>
            </p:nvCxnSpPr>
            <p:spPr>
              <a:xfrm>
                <a:off x="3483214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C7C12FD9-2000-43CC-9F22-E201EA9DA7E8}"/>
                  </a:ext>
                </a:extLst>
              </p:cNvPr>
              <p:cNvCxnSpPr/>
              <p:nvPr/>
            </p:nvCxnSpPr>
            <p:spPr>
              <a:xfrm>
                <a:off x="3876577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373" y="3207173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D2ADD-3035-4200-8CAE-DB84A051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373" y="2604811"/>
            <a:ext cx="3271233" cy="626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5EDE9-C42C-408B-BA6C-580C64125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CFC90BF-7A3B-47FB-96C9-8C4B3149F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2" y="1100157"/>
            <a:ext cx="2030042" cy="899449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</p:cNvCxnSpPr>
          <p:nvPr/>
        </p:nvCxnSpPr>
        <p:spPr>
          <a:xfrm flipV="1">
            <a:off x="6017419" y="2890561"/>
            <a:ext cx="916781" cy="8122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2A7986D-3E43-4515-8291-8589613315CD}"/>
              </a:ext>
            </a:extLst>
          </p:cNvPr>
          <p:cNvGrpSpPr/>
          <p:nvPr/>
        </p:nvGrpSpPr>
        <p:grpSpPr>
          <a:xfrm>
            <a:off x="2701636" y="2483427"/>
            <a:ext cx="4140379" cy="1461440"/>
            <a:chOff x="2701636" y="2483427"/>
            <a:chExt cx="4140379" cy="1461440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EF5EFC9-5BE8-48A0-81FF-6E1195D61AE9}"/>
                </a:ext>
              </a:extLst>
            </p:cNvPr>
            <p:cNvCxnSpPr/>
            <p:nvPr/>
          </p:nvCxnSpPr>
          <p:spPr>
            <a:xfrm flipH="1">
              <a:off x="2701636" y="2483427"/>
              <a:ext cx="2192482" cy="139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FA68643B-9C7F-4D7D-AF70-7F18759EC5C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489691"/>
              <a:ext cx="426448" cy="140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D3B997E0-7783-45A3-BECE-9AC7B6522357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7" y="2483427"/>
              <a:ext cx="1947898" cy="146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0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18752</TotalTime>
  <Words>149</Words>
  <Application>Microsoft Office PowerPoint</Application>
  <PresentationFormat>Экран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Введение в аналитическую геометрию</vt:lpstr>
      <vt:lpstr>План урока</vt:lpstr>
      <vt:lpstr>Уравнение прямой на плоскости</vt:lpstr>
      <vt:lpstr>Уравнение прямой на плоскости</vt:lpstr>
      <vt:lpstr>Прямая, проходящая через две точки</vt:lpstr>
      <vt:lpstr>Векторы на прямой</vt:lpstr>
      <vt:lpstr>Векторы на прямой</vt:lpstr>
      <vt:lpstr>Уравнение прямой на плоскости</vt:lpstr>
      <vt:lpstr>Векторы на прямой</vt:lpstr>
      <vt:lpstr>Векторы на прямой</vt:lpstr>
      <vt:lpstr>Векторы на плоскости</vt:lpstr>
      <vt:lpstr>Длина вектора</vt:lpstr>
      <vt:lpstr>Векторы на плоскости</vt:lpstr>
      <vt:lpstr>Векторы в пространстве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55</cp:revision>
  <dcterms:modified xsi:type="dcterms:W3CDTF">2018-12-06T12:33:46Z</dcterms:modified>
</cp:coreProperties>
</file>