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74" r:id="rId3"/>
    <p:sldId id="324" r:id="rId4"/>
    <p:sldId id="327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41" autoAdjust="0"/>
    <p:restoredTop sz="94674" autoAdjust="0"/>
  </p:normalViewPr>
  <p:slideViewPr>
    <p:cSldViewPr snapToGrid="0">
      <p:cViewPr>
        <p:scale>
          <a:sx n="75" d="100"/>
          <a:sy n="75" d="100"/>
        </p:scale>
        <p:origin x="744" y="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85216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384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30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598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299" y="1714500"/>
            <a:ext cx="4704607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>
                <a:solidFill>
                  <a:srgbClr val="4C5D6E"/>
                </a:solidFill>
              </a:rPr>
              <a:t>Графики </a:t>
            </a:r>
            <a:br>
              <a:rPr lang="ru-RU" sz="4000" dirty="0">
                <a:solidFill>
                  <a:srgbClr val="4C5D6E"/>
                </a:solidFill>
              </a:rPr>
            </a:br>
            <a:r>
              <a:rPr lang="ru-RU" sz="4000" dirty="0">
                <a:solidFill>
                  <a:srgbClr val="4C5D6E"/>
                </a:solidFill>
              </a:rPr>
              <a:t>на плоскости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Примеры графиков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3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Полиномы</a:t>
            </a:r>
          </a:p>
          <a:p>
            <a:pPr lvl="1"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коэффициенты полинома</a:t>
            </a:r>
          </a:p>
          <a:p>
            <a:pPr lvl="1"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корни полинома</a:t>
            </a:r>
          </a:p>
          <a:p>
            <a:pPr lvl="0"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Показательная функция</a:t>
            </a:r>
          </a:p>
          <a:p>
            <a:pPr lvl="0"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Другие функции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14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Полином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F392E7-3B27-46E1-8C81-42F651A8EE75}"/>
                  </a:ext>
                </a:extLst>
              </p:cNvPr>
              <p:cNvSpPr txBox="1"/>
              <p:nvPr/>
            </p:nvSpPr>
            <p:spPr>
              <a:xfrm>
                <a:off x="867047" y="2890561"/>
                <a:ext cx="4178627" cy="13447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32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32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32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3200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F392E7-3B27-46E1-8C81-42F651A8E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47" y="2890561"/>
                <a:ext cx="4178627" cy="1344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BC9E02A-273F-4F08-9B03-0550F61052DE}"/>
                  </a:ext>
                </a:extLst>
              </p:cNvPr>
              <p:cNvSpPr txBox="1"/>
              <p:nvPr/>
            </p:nvSpPr>
            <p:spPr>
              <a:xfrm>
                <a:off x="1282122" y="1218372"/>
                <a:ext cx="661955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+</a:t>
                </a:r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∙ 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+</a:t>
                </a:r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ru-RU" sz="3200" baseline="-250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BC9E02A-273F-4F08-9B03-0550F6105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122" y="1218372"/>
                <a:ext cx="6619551" cy="492443"/>
              </a:xfrm>
              <a:prstGeom prst="rect">
                <a:avLst/>
              </a:prstGeom>
              <a:blipFill>
                <a:blip r:embed="rId5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F8EC98-00E4-4FFF-8B21-7600B16648AA}"/>
                  </a:ext>
                </a:extLst>
              </p:cNvPr>
              <p:cNvSpPr txBox="1"/>
              <p:nvPr/>
            </p:nvSpPr>
            <p:spPr>
              <a:xfrm>
                <a:off x="1332873" y="2054466"/>
                <a:ext cx="730312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3200" b="0" i="1" baseline="-25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+</a:t>
                </a:r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∙ 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+</a:t>
                </a:r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ru-RU" sz="3200" baseline="-250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F8EC98-00E4-4FFF-8B21-7600B1664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873" y="2054466"/>
                <a:ext cx="7303127" cy="492443"/>
              </a:xfrm>
              <a:prstGeom prst="rect">
                <a:avLst/>
              </a:prstGeom>
              <a:blipFill>
                <a:blip r:embed="rId6"/>
                <a:stretch>
                  <a:fillRect l="-83" t="-24691" b="-493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672046-6C88-4815-B79D-487DC600F078}"/>
                  </a:ext>
                </a:extLst>
              </p:cNvPr>
              <p:cNvSpPr txBox="1"/>
              <p:nvPr/>
            </p:nvSpPr>
            <p:spPr>
              <a:xfrm>
                <a:off x="3931774" y="3316735"/>
                <a:ext cx="19992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672046-6C88-4815-B79D-487DC600F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774" y="3316735"/>
                <a:ext cx="199920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08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spcAft>
                <a:spcPts val="1200"/>
              </a:spcAft>
            </a:pPr>
            <a:r>
              <a:rPr lang="ru-RU" dirty="0"/>
              <a:t>Что такое полином</a:t>
            </a:r>
          </a:p>
          <a:p>
            <a:pPr lvl="0">
              <a:spcAft>
                <a:spcPts val="1200"/>
              </a:spcAft>
            </a:pPr>
            <a:r>
              <a:rPr lang="ru-RU" dirty="0"/>
              <a:t>Сколько корней имеет полином</a:t>
            </a:r>
          </a:p>
          <a:p>
            <a:pPr>
              <a:spcAft>
                <a:spcPts val="1200"/>
              </a:spcAft>
            </a:pPr>
            <a:r>
              <a:rPr lang="ru-RU" dirty="0"/>
              <a:t>Как выглядят графики показательной и некоторых других функций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90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19781</TotalTime>
  <Words>79</Words>
  <Application>Microsoft Office PowerPoint</Application>
  <PresentationFormat>Экран (16:9)</PresentationFormat>
  <Paragraphs>23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Cambria Math</vt:lpstr>
      <vt:lpstr>Simple Light</vt:lpstr>
      <vt:lpstr>Графики  на плоскости</vt:lpstr>
      <vt:lpstr>План урока</vt:lpstr>
      <vt:lpstr>Полином</vt:lpstr>
      <vt:lpstr>Что мы узнали?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первого урока</dc:title>
  <dc:creator>Дмитрий Кирьянов</dc:creator>
  <cp:lastModifiedBy>Дмитрий Кирьянов</cp:lastModifiedBy>
  <cp:revision>71</cp:revision>
  <dcterms:modified xsi:type="dcterms:W3CDTF">2018-07-23T18:57:57Z</dcterms:modified>
</cp:coreProperties>
</file>