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74" r:id="rId3"/>
    <p:sldId id="326" r:id="rId4"/>
    <p:sldId id="312" r:id="rId5"/>
    <p:sldId id="327" r:id="rId6"/>
    <p:sldId id="328" r:id="rId7"/>
    <p:sldId id="329" r:id="rId8"/>
    <p:sldId id="330" r:id="rId9"/>
    <p:sldId id="331" r:id="rId10"/>
    <p:sldId id="305" r:id="rId11"/>
    <p:sldId id="322" r:id="rId12"/>
    <p:sldId id="32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1" autoAdjust="0"/>
    <p:restoredTop sz="94674" autoAdjust="0"/>
  </p:normalViewPr>
  <p:slideViewPr>
    <p:cSldViewPr snapToGrid="0">
      <p:cViewPr>
        <p:scale>
          <a:sx n="75" d="100"/>
          <a:sy n="75" d="100"/>
        </p:scale>
        <p:origin x="270" y="3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85216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41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077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144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384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68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686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659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932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881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203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56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16.png"/><Relationship Id="rId10" Type="http://schemas.openxmlformats.org/officeDocument/2006/relationships/image" Target="../media/image54.png"/><Relationship Id="rId4" Type="http://schemas.openxmlformats.org/officeDocument/2006/relationships/image" Target="../media/image15.png"/><Relationship Id="rId9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31.png"/><Relationship Id="rId5" Type="http://schemas.openxmlformats.org/officeDocument/2006/relationships/image" Target="../media/image16.png"/><Relationship Id="rId10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9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12" Type="http://schemas.openxmlformats.org/officeDocument/2006/relationships/image" Target="../media/image34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33.png"/><Relationship Id="rId5" Type="http://schemas.openxmlformats.org/officeDocument/2006/relationships/image" Target="../media/image16.png"/><Relationship Id="rId15" Type="http://schemas.openxmlformats.org/officeDocument/2006/relationships/image" Target="../media/image3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43.png"/><Relationship Id="rId5" Type="http://schemas.openxmlformats.org/officeDocument/2006/relationships/image" Target="../media/image45.png"/><Relationship Id="rId10" Type="http://schemas.openxmlformats.org/officeDocument/2006/relationships/image" Target="../media/image42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299" y="1714500"/>
            <a:ext cx="4704607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>
                <a:solidFill>
                  <a:srgbClr val="4C5D6E"/>
                </a:solidFill>
              </a:rPr>
              <a:t>Графики </a:t>
            </a:r>
            <a:br>
              <a:rPr lang="ru-RU" sz="4000" dirty="0">
                <a:solidFill>
                  <a:srgbClr val="4C5D6E"/>
                </a:solidFill>
              </a:rPr>
            </a:br>
            <a:r>
              <a:rPr lang="ru-RU" sz="4000" dirty="0">
                <a:solidFill>
                  <a:srgbClr val="4C5D6E"/>
                </a:solidFill>
              </a:rPr>
              <a:t>на плоскости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Преобразование координат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3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Полярные координаты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CD8B7670-6539-48A0-9A33-279E95CD4618}"/>
              </a:ext>
            </a:extLst>
          </p:cNvPr>
          <p:cNvGrpSpPr/>
          <p:nvPr/>
        </p:nvGrpSpPr>
        <p:grpSpPr>
          <a:xfrm>
            <a:off x="6014156" y="1816198"/>
            <a:ext cx="1614460" cy="1896398"/>
            <a:chOff x="6438664" y="1930272"/>
            <a:chExt cx="1614460" cy="1896398"/>
          </a:xfrm>
        </p:grpSpPr>
        <p:cxnSp>
          <p:nvCxnSpPr>
            <p:cNvPr id="41" name="Прямая со стрелкой 40">
              <a:extLst>
                <a:ext uri="{FF2B5EF4-FFF2-40B4-BE49-F238E27FC236}">
                  <a16:creationId xmlns:a16="http://schemas.microsoft.com/office/drawing/2014/main" id="{00A3EFAC-F0F7-46F3-A90C-8591708A3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9230" y="2249066"/>
              <a:ext cx="0" cy="15776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76651028-3C59-43D2-A156-BD00DCC80C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664" y="3814017"/>
              <a:ext cx="139793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Прямоугольник 42">
                  <a:extLst>
                    <a:ext uri="{FF2B5EF4-FFF2-40B4-BE49-F238E27FC236}">
                      <a16:creationId xmlns:a16="http://schemas.microsoft.com/office/drawing/2014/main" id="{77DF4611-963E-4231-8FBB-B221522DBAF3}"/>
                    </a:ext>
                  </a:extLst>
                </p:cNvPr>
                <p:cNvSpPr/>
                <p:nvPr/>
              </p:nvSpPr>
              <p:spPr>
                <a:xfrm>
                  <a:off x="6442605" y="1930272"/>
                  <a:ext cx="49364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sz="28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Прямоугольник 51">
                  <a:extLst>
                    <a:ext uri="{FF2B5EF4-FFF2-40B4-BE49-F238E27FC236}">
                      <a16:creationId xmlns:a16="http://schemas.microsoft.com/office/drawing/2014/main" id="{2AFD89B5-B4AC-4908-9247-ACC2E89B9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2605" y="1930272"/>
                  <a:ext cx="4936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Прямоугольник 43">
                  <a:extLst>
                    <a:ext uri="{FF2B5EF4-FFF2-40B4-BE49-F238E27FC236}">
                      <a16:creationId xmlns:a16="http://schemas.microsoft.com/office/drawing/2014/main" id="{6262980B-A3B7-4F38-A3B9-CF48C961D569}"/>
                    </a:ext>
                  </a:extLst>
                </p:cNvPr>
                <p:cNvSpPr/>
                <p:nvPr/>
              </p:nvSpPr>
              <p:spPr>
                <a:xfrm>
                  <a:off x="7481924" y="3303449"/>
                  <a:ext cx="57120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sz="28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Прямоугольник 52">
                  <a:extLst>
                    <a:ext uri="{FF2B5EF4-FFF2-40B4-BE49-F238E27FC236}">
                      <a16:creationId xmlns:a16="http://schemas.microsoft.com/office/drawing/2014/main" id="{01B266CA-13B8-4EB5-9D0F-A401141E52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1924" y="3303449"/>
                  <a:ext cx="57120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Овал 44">
            <a:extLst>
              <a:ext uri="{FF2B5EF4-FFF2-40B4-BE49-F238E27FC236}">
                <a16:creationId xmlns:a16="http://schemas.microsoft.com/office/drawing/2014/main" id="{809A7DB5-6605-4A4D-8C71-856AD2DFA4E9}"/>
              </a:ext>
            </a:extLst>
          </p:cNvPr>
          <p:cNvSpPr/>
          <p:nvPr/>
        </p:nvSpPr>
        <p:spPr>
          <a:xfrm>
            <a:off x="6750716" y="2148800"/>
            <a:ext cx="63500" cy="6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1537A66E-159B-4C57-BF3A-D9CDCC1EFE42}"/>
                  </a:ext>
                </a:extLst>
              </p:cNvPr>
              <p:cNvSpPr/>
              <p:nvPr/>
            </p:nvSpPr>
            <p:spPr>
              <a:xfrm>
                <a:off x="6631175" y="1631906"/>
                <a:ext cx="11610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1537A66E-159B-4C57-BF3A-D9CDCC1EF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175" y="1631906"/>
                <a:ext cx="116106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03C91DBC-DE27-4310-9141-10852CFE6216}"/>
              </a:ext>
            </a:extLst>
          </p:cNvPr>
          <p:cNvGrpSpPr/>
          <p:nvPr/>
        </p:nvGrpSpPr>
        <p:grpSpPr>
          <a:xfrm>
            <a:off x="5648386" y="3084035"/>
            <a:ext cx="1409030" cy="724584"/>
            <a:chOff x="6435184" y="2437766"/>
            <a:chExt cx="1409030" cy="724584"/>
          </a:xfrm>
        </p:grpSpPr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E7772E98-9984-4A9A-B5F2-A788C15ECA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5184" y="3047770"/>
              <a:ext cx="1409030" cy="1360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Дуга 48">
              <a:extLst>
                <a:ext uri="{FF2B5EF4-FFF2-40B4-BE49-F238E27FC236}">
                  <a16:creationId xmlns:a16="http://schemas.microsoft.com/office/drawing/2014/main" id="{2AC59988-80C4-4AD1-BEFD-258F59FEECA1}"/>
                </a:ext>
              </a:extLst>
            </p:cNvPr>
            <p:cNvSpPr/>
            <p:nvPr/>
          </p:nvSpPr>
          <p:spPr>
            <a:xfrm rot="8876960" flipH="1">
              <a:off x="6856368" y="2656805"/>
              <a:ext cx="341163" cy="505545"/>
            </a:xfrm>
            <a:prstGeom prst="arc">
              <a:avLst>
                <a:gd name="adj1" fmla="val 17782436"/>
                <a:gd name="adj2" fmla="val 2902196"/>
              </a:avLst>
            </a:prstGeom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Прямоугольник 49">
                  <a:extLst>
                    <a:ext uri="{FF2B5EF4-FFF2-40B4-BE49-F238E27FC236}">
                      <a16:creationId xmlns:a16="http://schemas.microsoft.com/office/drawing/2014/main" id="{9F1B1639-B6B8-4B22-8C3C-9499F282FBA6}"/>
                    </a:ext>
                  </a:extLst>
                </p:cNvPr>
                <p:cNvSpPr/>
                <p:nvPr/>
              </p:nvSpPr>
              <p:spPr>
                <a:xfrm>
                  <a:off x="7118861" y="2437766"/>
                  <a:ext cx="50975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>
            <p:sp>
              <p:nvSpPr>
                <p:cNvPr id="50" name="Прямоугольник 49">
                  <a:extLst>
                    <a:ext uri="{FF2B5EF4-FFF2-40B4-BE49-F238E27FC236}">
                      <a16:creationId xmlns:a16="http://schemas.microsoft.com/office/drawing/2014/main" id="{9F1B1639-B6B8-4B22-8C3C-9499F282FB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61" y="2437766"/>
                  <a:ext cx="509755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FF6EFDF1-77BF-4143-ACB0-78255B16F90F}"/>
              </a:ext>
            </a:extLst>
          </p:cNvPr>
          <p:cNvCxnSpPr>
            <a:cxnSpLocks/>
            <a:endCxn id="45" idx="4"/>
          </p:cNvCxnSpPr>
          <p:nvPr/>
        </p:nvCxnSpPr>
        <p:spPr>
          <a:xfrm flipV="1">
            <a:off x="6051348" y="2212300"/>
            <a:ext cx="731118" cy="14690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4F4E0788-7B46-4BD0-9C66-72F3CDDFCC3D}"/>
                  </a:ext>
                </a:extLst>
              </p:cNvPr>
              <p:cNvSpPr/>
              <p:nvPr/>
            </p:nvSpPr>
            <p:spPr>
              <a:xfrm>
                <a:off x="6389690" y="2672020"/>
                <a:ext cx="52468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ru-RU" sz="2000" b="1" dirty="0"/>
              </a:p>
            </p:txBody>
          </p:sp>
        </mc:Choice>
        <mc:Fallback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4F4E0788-7B46-4BD0-9C66-72F3CDDFC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690" y="2672020"/>
                <a:ext cx="52468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4EB032F8-3E5F-420B-B035-9FA46CC68313}"/>
                  </a:ext>
                </a:extLst>
              </p:cNvPr>
              <p:cNvSpPr/>
              <p:nvPr/>
            </p:nvSpPr>
            <p:spPr>
              <a:xfrm>
                <a:off x="1271085" y="1308450"/>
                <a:ext cx="20413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4EB032F8-3E5F-420B-B035-9FA46CC68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85" y="1308450"/>
                <a:ext cx="204139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EFBF2F9C-9BC0-44AC-99F2-F57EA96D6ACE}"/>
                  </a:ext>
                </a:extLst>
              </p:cNvPr>
              <p:cNvSpPr/>
              <p:nvPr/>
            </p:nvSpPr>
            <p:spPr>
              <a:xfrm>
                <a:off x="1271085" y="1804605"/>
                <a:ext cx="20152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EFBF2F9C-9BC0-44AC-99F2-F57EA96D6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85" y="1804605"/>
                <a:ext cx="201529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953A5E94-569D-4A38-9A41-3990742E04F0}"/>
                  </a:ext>
                </a:extLst>
              </p:cNvPr>
              <p:cNvSpPr/>
              <p:nvPr/>
            </p:nvSpPr>
            <p:spPr>
              <a:xfrm>
                <a:off x="1271085" y="2516909"/>
                <a:ext cx="2447658" cy="6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953A5E94-569D-4A38-9A41-3990742E0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85" y="2516909"/>
                <a:ext cx="2447658" cy="6141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39399-E20C-4752-82F4-0C6044570F16}"/>
                  </a:ext>
                </a:extLst>
              </p:cNvPr>
              <p:cNvSpPr txBox="1"/>
              <p:nvPr/>
            </p:nvSpPr>
            <p:spPr>
              <a:xfrm>
                <a:off x="1308549" y="3324707"/>
                <a:ext cx="15243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ru-RU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339399-E20C-4752-82F4-0C6044570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549" y="3324707"/>
                <a:ext cx="1524328" cy="369332"/>
              </a:xfrm>
              <a:prstGeom prst="rect">
                <a:avLst/>
              </a:prstGeom>
              <a:blipFill>
                <a:blip r:embed="rId12"/>
                <a:stretch>
                  <a:fillRect l="-4000" r="-1600"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85E5633-BC64-4923-8C30-36887C1855BB}"/>
                  </a:ext>
                </a:extLst>
              </p:cNvPr>
              <p:cNvSpPr txBox="1"/>
              <p:nvPr/>
            </p:nvSpPr>
            <p:spPr>
              <a:xfrm>
                <a:off x="1327729" y="3738363"/>
                <a:ext cx="16079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l-GR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ru-RU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85E5633-BC64-4923-8C30-36887C185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729" y="3738363"/>
                <a:ext cx="1607941" cy="369332"/>
              </a:xfrm>
              <a:prstGeom prst="rect">
                <a:avLst/>
              </a:prstGeom>
              <a:blipFill>
                <a:blip r:embed="rId13"/>
                <a:stretch>
                  <a:fillRect l="-3788" r="-1515"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91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52" grpId="0"/>
      <p:bldP spid="56" grpId="0"/>
      <p:bldP spid="57" grpId="0"/>
      <p:bldP spid="58" grpId="0"/>
      <p:bldP spid="8" grpId="0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5FF3510-5DF2-47B3-89A3-48CA81ECC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1" y="1152475"/>
            <a:ext cx="6753854" cy="300065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Докажите, что при ортогональном преобразовании сохраняется расстояние между </a:t>
            </a:r>
            <a:r>
              <a:rPr lang="ru-RU"/>
              <a:t>точками.</a:t>
            </a:r>
            <a:br>
              <a:rPr lang="ru-RU"/>
            </a:b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/>
              <a:t> Нарисуйте график окружности в полярных координатах.</a:t>
            </a:r>
          </a:p>
        </p:txBody>
      </p:sp>
    </p:spTree>
    <p:extLst>
      <p:ext uri="{BB962C8B-B14F-4D97-AF65-F5344CB8AC3E}">
        <p14:creationId xmlns:p14="http://schemas.microsoft.com/office/powerpoint/2010/main" val="2357800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spcAft>
                <a:spcPts val="1200"/>
              </a:spcAft>
            </a:pPr>
            <a:r>
              <a:rPr lang="ru-RU" dirty="0"/>
              <a:t>Формулы преобразования декартовых координат на плоскости</a:t>
            </a:r>
          </a:p>
          <a:p>
            <a:pPr lvl="0">
              <a:spcAft>
                <a:spcPts val="1200"/>
              </a:spcAft>
            </a:pPr>
            <a:r>
              <a:rPr lang="ru-RU" dirty="0"/>
              <a:t>Как меняются графики при преобразованиях координат</a:t>
            </a:r>
          </a:p>
          <a:p>
            <a:pPr lvl="0">
              <a:spcAft>
                <a:spcPts val="1200"/>
              </a:spcAft>
            </a:pPr>
            <a:r>
              <a:rPr lang="ru-RU" dirty="0"/>
              <a:t>Что такое линейные преобразования</a:t>
            </a:r>
          </a:p>
          <a:p>
            <a:pPr>
              <a:spcAft>
                <a:spcPts val="1200"/>
              </a:spcAft>
            </a:pPr>
            <a:r>
              <a:rPr lang="ru-RU" dirty="0"/>
              <a:t>Как записываются преобразование декартовых координат в полярные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64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Формулы преобразования</a:t>
            </a:r>
            <a:r>
              <a:rPr lang="en-US" dirty="0">
                <a:solidFill>
                  <a:srgbClr val="2C2D30"/>
                </a:solidFill>
              </a:rPr>
              <a:t> XY- </a:t>
            </a:r>
            <a:r>
              <a:rPr lang="ru-RU" dirty="0">
                <a:solidFill>
                  <a:srgbClr val="2C2D30"/>
                </a:solidFill>
              </a:rPr>
              <a:t>координат на плоскости</a:t>
            </a:r>
          </a:p>
          <a:p>
            <a:pPr lvl="0"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Линейное преобразование плоскости</a:t>
            </a:r>
            <a:endParaRPr lang="en-US" dirty="0">
              <a:solidFill>
                <a:srgbClr val="2C2D30"/>
              </a:solidFill>
            </a:endParaRPr>
          </a:p>
          <a:p>
            <a:pPr lvl="0"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Полярные координаты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14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9A4D0E-192E-4BE5-BAFE-8F571B0961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475" t="6310" r="23397" b="10451"/>
          <a:stretch/>
        </p:blipFill>
        <p:spPr>
          <a:xfrm>
            <a:off x="4280713" y="890312"/>
            <a:ext cx="3287129" cy="360678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График функции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244DA7AC-BE03-4A2F-8CD6-8A1A247B95F4}"/>
                  </a:ext>
                </a:extLst>
              </p:cNvPr>
              <p:cNvSpPr/>
              <p:nvPr/>
            </p:nvSpPr>
            <p:spPr>
              <a:xfrm>
                <a:off x="7266784" y="3771950"/>
                <a:ext cx="5712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244DA7AC-BE03-4A2F-8CD6-8A1A247B9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784" y="3771950"/>
                <a:ext cx="5712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7F1E4807-491D-4737-9293-4F40E7AA0573}"/>
                  </a:ext>
                </a:extLst>
              </p:cNvPr>
              <p:cNvSpPr/>
              <p:nvPr/>
            </p:nvSpPr>
            <p:spPr>
              <a:xfrm>
                <a:off x="5353077" y="533915"/>
                <a:ext cx="5712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7F1E4807-491D-4737-9293-4F40E7AA0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077" y="533915"/>
                <a:ext cx="5712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91B7C7-A532-4637-AAE4-FF5B7A48DD59}"/>
                  </a:ext>
                </a:extLst>
              </p:cNvPr>
              <p:cNvSpPr txBox="1"/>
              <p:nvPr/>
            </p:nvSpPr>
            <p:spPr>
              <a:xfrm>
                <a:off x="1274000" y="1100081"/>
                <a:ext cx="15211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91B7C7-A532-4637-AAE4-FF5B7A48D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00" y="1100081"/>
                <a:ext cx="152112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5402B1-640C-4130-A434-03D58B3B5CB1}"/>
                  </a:ext>
                </a:extLst>
              </p:cNvPr>
              <p:cNvSpPr txBox="1"/>
              <p:nvPr/>
            </p:nvSpPr>
            <p:spPr>
              <a:xfrm>
                <a:off x="1274000" y="1544619"/>
                <a:ext cx="262602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5402B1-640C-4130-A434-03D58B3B5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00" y="1544619"/>
                <a:ext cx="262602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B4BA3072-981C-4169-AF6E-9FBD762CE999}"/>
              </a:ext>
            </a:extLst>
          </p:cNvPr>
          <p:cNvCxnSpPr>
            <a:cxnSpLocks/>
          </p:cNvCxnSpPr>
          <p:nvPr/>
        </p:nvCxnSpPr>
        <p:spPr>
          <a:xfrm flipV="1">
            <a:off x="5411788" y="3826669"/>
            <a:ext cx="1048885" cy="3643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CDD65C36-3392-40F9-8C64-EDCF4CE9ACB8}"/>
                  </a:ext>
                </a:extLst>
              </p:cNvPr>
              <p:cNvSpPr/>
              <p:nvPr/>
            </p:nvSpPr>
            <p:spPr>
              <a:xfrm>
                <a:off x="1274000" y="2414147"/>
                <a:ext cx="18289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CDD65C36-3392-40F9-8C64-EDCF4CE9A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00" y="2414147"/>
                <a:ext cx="182896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541EFEC6-F575-4DEF-A00F-15D86D4114A1}"/>
                  </a:ext>
                </a:extLst>
              </p:cNvPr>
              <p:cNvSpPr/>
              <p:nvPr/>
            </p:nvSpPr>
            <p:spPr>
              <a:xfrm>
                <a:off x="1274000" y="2860740"/>
                <a:ext cx="18120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541EFEC6-F575-4DEF-A00F-15D86D411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00" y="2860740"/>
                <a:ext cx="181209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D8992588-6686-491C-89CF-C0FBDF20F17E}"/>
              </a:ext>
            </a:extLst>
          </p:cNvPr>
          <p:cNvGrpSpPr/>
          <p:nvPr/>
        </p:nvGrpSpPr>
        <p:grpSpPr>
          <a:xfrm>
            <a:off x="6438664" y="589999"/>
            <a:ext cx="1474188" cy="3236670"/>
            <a:chOff x="6438664" y="589999"/>
            <a:chExt cx="1474188" cy="3236670"/>
          </a:xfrm>
        </p:grpSpPr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69468BB8-1C03-49D7-BC85-9AA265864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9230" y="786136"/>
              <a:ext cx="0" cy="304053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>
              <a:extLst>
                <a:ext uri="{FF2B5EF4-FFF2-40B4-BE49-F238E27FC236}">
                  <a16:creationId xmlns:a16="http://schemas.microsoft.com/office/drawing/2014/main" id="{9159456C-1BE3-4C6A-827A-DFEAB1CD8E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664" y="3788617"/>
              <a:ext cx="1397935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Прямоугольник 47">
                  <a:extLst>
                    <a:ext uri="{FF2B5EF4-FFF2-40B4-BE49-F238E27FC236}">
                      <a16:creationId xmlns:a16="http://schemas.microsoft.com/office/drawing/2014/main" id="{8ED5D396-06B4-438F-9C72-DC9BBD680F29}"/>
                    </a:ext>
                  </a:extLst>
                </p:cNvPr>
                <p:cNvSpPr/>
                <p:nvPr/>
              </p:nvSpPr>
              <p:spPr>
                <a:xfrm>
                  <a:off x="6478075" y="589999"/>
                  <a:ext cx="49364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ru-RU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Прямоугольник 47">
                  <a:extLst>
                    <a:ext uri="{FF2B5EF4-FFF2-40B4-BE49-F238E27FC236}">
                      <a16:creationId xmlns:a16="http://schemas.microsoft.com/office/drawing/2014/main" id="{8ED5D396-06B4-438F-9C72-DC9BBD680F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075" y="589999"/>
                  <a:ext cx="493643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Прямоугольник 48">
                  <a:extLst>
                    <a:ext uri="{FF2B5EF4-FFF2-40B4-BE49-F238E27FC236}">
                      <a16:creationId xmlns:a16="http://schemas.microsoft.com/office/drawing/2014/main" id="{6A6CDEFA-B058-4022-9356-2D4918DA0F80}"/>
                    </a:ext>
                  </a:extLst>
                </p:cNvPr>
                <p:cNvSpPr/>
                <p:nvPr/>
              </p:nvSpPr>
              <p:spPr>
                <a:xfrm>
                  <a:off x="7341652" y="3210664"/>
                  <a:ext cx="57120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ru-RU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Прямоугольник 48">
                  <a:extLst>
                    <a:ext uri="{FF2B5EF4-FFF2-40B4-BE49-F238E27FC236}">
                      <a16:creationId xmlns:a16="http://schemas.microsoft.com/office/drawing/2014/main" id="{6A6CDEFA-B058-4022-9356-2D4918DA0F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1652" y="3210664"/>
                  <a:ext cx="571200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4B564FDE-82D1-43EB-BCF0-4E78C19DBCD3}"/>
                  </a:ext>
                </a:extLst>
              </p:cNvPr>
              <p:cNvSpPr/>
              <p:nvPr/>
            </p:nvSpPr>
            <p:spPr>
              <a:xfrm>
                <a:off x="6679263" y="2276709"/>
                <a:ext cx="139166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4B564FDE-82D1-43EB-BCF0-4E78C19DB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263" y="2276709"/>
                <a:ext cx="139166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D97DB56F-94B9-4F73-88A8-F7F9EE45C69B}"/>
                  </a:ext>
                </a:extLst>
              </p:cNvPr>
              <p:cNvSpPr/>
              <p:nvPr/>
            </p:nvSpPr>
            <p:spPr>
              <a:xfrm>
                <a:off x="5621725" y="4165551"/>
                <a:ext cx="8766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D97DB56F-94B9-4F73-88A8-F7F9EE45C6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725" y="4165551"/>
                <a:ext cx="876650" cy="400110"/>
              </a:xfrm>
              <a:prstGeom prst="rect">
                <a:avLst/>
              </a:prstGeom>
              <a:blipFill>
                <a:blip r:embed="rId1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BA61C2-9AF8-42AD-9F25-3D6C2053A972}"/>
                  </a:ext>
                </a:extLst>
              </p:cNvPr>
              <p:cNvSpPr txBox="1"/>
              <p:nvPr/>
            </p:nvSpPr>
            <p:spPr>
              <a:xfrm>
                <a:off x="1274000" y="3694520"/>
                <a:ext cx="262602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BA61C2-9AF8-42AD-9F25-3D6C2053A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00" y="3694520"/>
                <a:ext cx="2626025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3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  <p:bldP spid="7" grpId="0"/>
      <p:bldP spid="42" grpId="0"/>
      <p:bldP spid="51" grpId="0"/>
      <p:bldP spid="11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Преобразование координат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8BDEB348-880D-46D3-B08D-5B66996F355D}"/>
              </a:ext>
            </a:extLst>
          </p:cNvPr>
          <p:cNvGrpSpPr/>
          <p:nvPr/>
        </p:nvGrpSpPr>
        <p:grpSpPr>
          <a:xfrm>
            <a:off x="5525513" y="2500184"/>
            <a:ext cx="1614460" cy="1896398"/>
            <a:chOff x="6438664" y="1930272"/>
            <a:chExt cx="1614460" cy="1896398"/>
          </a:xfrm>
        </p:grpSpPr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88C7B328-15FA-450A-9674-97C50DD67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9230" y="2249066"/>
              <a:ext cx="0" cy="15776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CF07683A-66A4-4F6A-BBC5-EE9B3D0FD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664" y="3814017"/>
              <a:ext cx="139793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Прямоугольник 51">
                  <a:extLst>
                    <a:ext uri="{FF2B5EF4-FFF2-40B4-BE49-F238E27FC236}">
                      <a16:creationId xmlns:a16="http://schemas.microsoft.com/office/drawing/2014/main" id="{2AFD89B5-B4AC-4908-9247-ACC2E89B9F3B}"/>
                    </a:ext>
                  </a:extLst>
                </p:cNvPr>
                <p:cNvSpPr/>
                <p:nvPr/>
              </p:nvSpPr>
              <p:spPr>
                <a:xfrm>
                  <a:off x="6442605" y="1930272"/>
                  <a:ext cx="49364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sz="28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Прямоугольник 51">
                  <a:extLst>
                    <a:ext uri="{FF2B5EF4-FFF2-40B4-BE49-F238E27FC236}">
                      <a16:creationId xmlns:a16="http://schemas.microsoft.com/office/drawing/2014/main" id="{2AFD89B5-B4AC-4908-9247-ACC2E89B9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2605" y="1930272"/>
                  <a:ext cx="4936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Прямоугольник 52">
                  <a:extLst>
                    <a:ext uri="{FF2B5EF4-FFF2-40B4-BE49-F238E27FC236}">
                      <a16:creationId xmlns:a16="http://schemas.microsoft.com/office/drawing/2014/main" id="{01B266CA-13B8-4EB5-9D0F-A401141E52B8}"/>
                    </a:ext>
                  </a:extLst>
                </p:cNvPr>
                <p:cNvSpPr/>
                <p:nvPr/>
              </p:nvSpPr>
              <p:spPr>
                <a:xfrm>
                  <a:off x="7481924" y="3303449"/>
                  <a:ext cx="57120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sz="28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Прямоугольник 52">
                  <a:extLst>
                    <a:ext uri="{FF2B5EF4-FFF2-40B4-BE49-F238E27FC236}">
                      <a16:creationId xmlns:a16="http://schemas.microsoft.com/office/drawing/2014/main" id="{01B266CA-13B8-4EB5-9D0F-A401141E52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1924" y="3303449"/>
                  <a:ext cx="57120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5F70650-45D5-41A5-BE70-3C3542E845AA}"/>
              </a:ext>
            </a:extLst>
          </p:cNvPr>
          <p:cNvGrpSpPr/>
          <p:nvPr/>
        </p:nvGrpSpPr>
        <p:grpSpPr>
          <a:xfrm rot="19800109">
            <a:off x="5564423" y="1166715"/>
            <a:ext cx="1849861" cy="1683260"/>
            <a:chOff x="6062991" y="2105358"/>
            <a:chExt cx="1849861" cy="1683260"/>
          </a:xfrm>
        </p:grpSpPr>
        <p:cxnSp>
          <p:nvCxnSpPr>
            <p:cNvPr id="55" name="Прямая со стрелкой 54">
              <a:extLst>
                <a:ext uri="{FF2B5EF4-FFF2-40B4-BE49-F238E27FC236}">
                  <a16:creationId xmlns:a16="http://schemas.microsoft.com/office/drawing/2014/main" id="{59F513D9-8ED4-422A-8F94-94EE10E8F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664" y="3788617"/>
              <a:ext cx="1397935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Прямоугольник 56">
                  <a:extLst>
                    <a:ext uri="{FF2B5EF4-FFF2-40B4-BE49-F238E27FC236}">
                      <a16:creationId xmlns:a16="http://schemas.microsoft.com/office/drawing/2014/main" id="{346FA411-1892-4713-BC7E-529C8DCE88A8}"/>
                    </a:ext>
                  </a:extLst>
                </p:cNvPr>
                <p:cNvSpPr/>
                <p:nvPr/>
              </p:nvSpPr>
              <p:spPr>
                <a:xfrm>
                  <a:off x="7341652" y="3210664"/>
                  <a:ext cx="57120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ru-RU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Прямоугольник 56">
                  <a:extLst>
                    <a:ext uri="{FF2B5EF4-FFF2-40B4-BE49-F238E27FC236}">
                      <a16:creationId xmlns:a16="http://schemas.microsoft.com/office/drawing/2014/main" id="{346FA411-1892-4713-BC7E-529C8DCE88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1652" y="3210664"/>
                  <a:ext cx="571200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Группа 57">
              <a:extLst>
                <a:ext uri="{FF2B5EF4-FFF2-40B4-BE49-F238E27FC236}">
                  <a16:creationId xmlns:a16="http://schemas.microsoft.com/office/drawing/2014/main" id="{05CB7F11-5BBE-42BB-909F-C024111697CB}"/>
                </a:ext>
              </a:extLst>
            </p:cNvPr>
            <p:cNvGrpSpPr/>
            <p:nvPr/>
          </p:nvGrpSpPr>
          <p:grpSpPr>
            <a:xfrm>
              <a:off x="6062991" y="2105358"/>
              <a:ext cx="1849861" cy="1683260"/>
              <a:chOff x="6062991" y="2105358"/>
              <a:chExt cx="1849861" cy="1683260"/>
            </a:xfrm>
          </p:grpSpPr>
          <p:cxnSp>
            <p:nvCxnSpPr>
              <p:cNvPr id="59" name="Прямая со стрелкой 58">
                <a:extLst>
                  <a:ext uri="{FF2B5EF4-FFF2-40B4-BE49-F238E27FC236}">
                    <a16:creationId xmlns:a16="http://schemas.microsoft.com/office/drawing/2014/main" id="{08446A32-CC7D-4AED-B3FD-4A3D1AD5D5D7}"/>
                  </a:ext>
                </a:extLst>
              </p:cNvPr>
              <p:cNvCxnSpPr>
                <a:cxnSpLocks/>
              </p:cNvCxnSpPr>
              <p:nvPr/>
            </p:nvCxnSpPr>
            <p:spPr>
              <a:xfrm rot="1799891" flipH="1" flipV="1">
                <a:off x="6062991" y="2347790"/>
                <a:ext cx="792479" cy="1372715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Прямая со стрелкой 59">
                <a:extLst>
                  <a:ext uri="{FF2B5EF4-FFF2-40B4-BE49-F238E27FC236}">
                    <a16:creationId xmlns:a16="http://schemas.microsoft.com/office/drawing/2014/main" id="{F5CF2D92-188B-468E-B8CD-77F10019DD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664" y="3788617"/>
                <a:ext cx="1397935" cy="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Прямоугольник 60">
                    <a:extLst>
                      <a:ext uri="{FF2B5EF4-FFF2-40B4-BE49-F238E27FC236}">
                        <a16:creationId xmlns:a16="http://schemas.microsoft.com/office/drawing/2014/main" id="{8BD7D777-1E79-42ED-9049-C739E875E145}"/>
                      </a:ext>
                    </a:extLst>
                  </p:cNvPr>
                  <p:cNvSpPr/>
                  <p:nvPr/>
                </p:nvSpPr>
                <p:spPr>
                  <a:xfrm>
                    <a:off x="6478406" y="2105358"/>
                    <a:ext cx="493643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ru-RU" sz="28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Прямоугольник 60">
                    <a:extLst>
                      <a:ext uri="{FF2B5EF4-FFF2-40B4-BE49-F238E27FC236}">
                        <a16:creationId xmlns:a16="http://schemas.microsoft.com/office/drawing/2014/main" id="{8BD7D777-1E79-42ED-9049-C739E875E1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8406" y="2105358"/>
                    <a:ext cx="493643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Прямоугольник 61">
                    <a:extLst>
                      <a:ext uri="{FF2B5EF4-FFF2-40B4-BE49-F238E27FC236}">
                        <a16:creationId xmlns:a16="http://schemas.microsoft.com/office/drawing/2014/main" id="{E2C246B2-4829-4506-87E7-6F9A00CFF718}"/>
                      </a:ext>
                    </a:extLst>
                  </p:cNvPr>
                  <p:cNvSpPr/>
                  <p:nvPr/>
                </p:nvSpPr>
                <p:spPr>
                  <a:xfrm>
                    <a:off x="7341652" y="3210664"/>
                    <a:ext cx="571200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ru-RU" sz="28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Прямоугольник 61">
                    <a:extLst>
                      <a:ext uri="{FF2B5EF4-FFF2-40B4-BE49-F238E27FC236}">
                        <a16:creationId xmlns:a16="http://schemas.microsoft.com/office/drawing/2014/main" id="{E2C246B2-4829-4506-87E7-6F9A00CFF7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1652" y="3210664"/>
                    <a:ext cx="571200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" name="Овал 64">
            <a:extLst>
              <a:ext uri="{FF2B5EF4-FFF2-40B4-BE49-F238E27FC236}">
                <a16:creationId xmlns:a16="http://schemas.microsoft.com/office/drawing/2014/main" id="{6E176B5C-EF65-4633-A5E6-655C485972C0}"/>
              </a:ext>
            </a:extLst>
          </p:cNvPr>
          <p:cNvSpPr/>
          <p:nvPr/>
        </p:nvSpPr>
        <p:spPr>
          <a:xfrm>
            <a:off x="6402715" y="1946237"/>
            <a:ext cx="63500" cy="6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Прямоугольник 66">
                <a:extLst>
                  <a:ext uri="{FF2B5EF4-FFF2-40B4-BE49-F238E27FC236}">
                    <a16:creationId xmlns:a16="http://schemas.microsoft.com/office/drawing/2014/main" id="{9EE6DBAD-C51E-4823-A128-BF2267A475C5}"/>
                  </a:ext>
                </a:extLst>
              </p:cNvPr>
              <p:cNvSpPr/>
              <p:nvPr/>
            </p:nvSpPr>
            <p:spPr>
              <a:xfrm>
                <a:off x="6283174" y="1429343"/>
                <a:ext cx="11610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7" name="Прямоугольник 66">
                <a:extLst>
                  <a:ext uri="{FF2B5EF4-FFF2-40B4-BE49-F238E27FC236}">
                    <a16:creationId xmlns:a16="http://schemas.microsoft.com/office/drawing/2014/main" id="{9EE6DBAD-C51E-4823-A128-BF2267A47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174" y="1429343"/>
                <a:ext cx="116106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5348C1C-582D-42F2-82A0-A287B111B2DB}"/>
              </a:ext>
            </a:extLst>
          </p:cNvPr>
          <p:cNvGrpSpPr/>
          <p:nvPr/>
        </p:nvGrpSpPr>
        <p:grpSpPr>
          <a:xfrm>
            <a:off x="6435184" y="2437766"/>
            <a:ext cx="1409030" cy="724584"/>
            <a:chOff x="6435184" y="2437766"/>
            <a:chExt cx="1409030" cy="724584"/>
          </a:xfrm>
        </p:grpSpPr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D57B966E-ECD8-4288-9736-5806794C24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5184" y="3047770"/>
              <a:ext cx="1409030" cy="1360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Дуга 65">
              <a:extLst>
                <a:ext uri="{FF2B5EF4-FFF2-40B4-BE49-F238E27FC236}">
                  <a16:creationId xmlns:a16="http://schemas.microsoft.com/office/drawing/2014/main" id="{AC784AD3-61E9-4E90-A388-40A2379D15B1}"/>
                </a:ext>
              </a:extLst>
            </p:cNvPr>
            <p:cNvSpPr/>
            <p:nvPr/>
          </p:nvSpPr>
          <p:spPr>
            <a:xfrm rot="8876960" flipH="1">
              <a:off x="6856368" y="2656805"/>
              <a:ext cx="341163" cy="505545"/>
            </a:xfrm>
            <a:prstGeom prst="arc">
              <a:avLst>
                <a:gd name="adj1" fmla="val 17782436"/>
                <a:gd name="adj2" fmla="val 2902196"/>
              </a:avLst>
            </a:prstGeom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Прямоугольник 1">
                  <a:extLst>
                    <a:ext uri="{FF2B5EF4-FFF2-40B4-BE49-F238E27FC236}">
                      <a16:creationId xmlns:a16="http://schemas.microsoft.com/office/drawing/2014/main" id="{A09CCE61-1939-4A78-9340-C3F2725EAB2F}"/>
                    </a:ext>
                  </a:extLst>
                </p:cNvPr>
                <p:cNvSpPr/>
                <p:nvPr/>
              </p:nvSpPr>
              <p:spPr>
                <a:xfrm>
                  <a:off x="7118861" y="2437766"/>
                  <a:ext cx="50975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>
            <p:sp>
              <p:nvSpPr>
                <p:cNvPr id="2" name="Прямоугольник 1">
                  <a:extLst>
                    <a:ext uri="{FF2B5EF4-FFF2-40B4-BE49-F238E27FC236}">
                      <a16:creationId xmlns:a16="http://schemas.microsoft.com/office/drawing/2014/main" id="{A09CCE61-1939-4A78-9340-C3F2725EAB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61" y="2437766"/>
                  <a:ext cx="509755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675E3ED8-12CD-4B33-92F6-18EBB0E1E3FF}"/>
              </a:ext>
            </a:extLst>
          </p:cNvPr>
          <p:cNvCxnSpPr>
            <a:cxnSpLocks/>
          </p:cNvCxnSpPr>
          <p:nvPr/>
        </p:nvCxnSpPr>
        <p:spPr>
          <a:xfrm flipV="1">
            <a:off x="5537970" y="3049810"/>
            <a:ext cx="896495" cy="13331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16D13536-D33E-4C37-97C0-3C2CA31043FD}"/>
                  </a:ext>
                </a:extLst>
              </p:cNvPr>
              <p:cNvSpPr/>
              <p:nvPr/>
            </p:nvSpPr>
            <p:spPr>
              <a:xfrm>
                <a:off x="5987055" y="3528480"/>
                <a:ext cx="87665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16D13536-D33E-4C37-97C0-3C2CA3104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055" y="3528480"/>
                <a:ext cx="876650" cy="400110"/>
              </a:xfrm>
              <a:prstGeom prst="rect">
                <a:avLst/>
              </a:prstGeom>
              <a:blipFill>
                <a:blip r:embed="rId10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7ED66445-158C-4A4C-A198-77BA1FC2BEBA}"/>
                  </a:ext>
                </a:extLst>
              </p:cNvPr>
              <p:cNvSpPr/>
              <p:nvPr/>
            </p:nvSpPr>
            <p:spPr>
              <a:xfrm>
                <a:off x="1229245" y="1400850"/>
                <a:ext cx="37958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7ED66445-158C-4A4C-A198-77BA1FC2BE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45" y="1400850"/>
                <a:ext cx="3795847" cy="400110"/>
              </a:xfrm>
              <a:prstGeom prst="rect">
                <a:avLst/>
              </a:prstGeom>
              <a:blipFill>
                <a:blip r:embed="rId11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E32B19A9-8479-4572-877C-8A937930F33E}"/>
                  </a:ext>
                </a:extLst>
              </p:cNvPr>
              <p:cNvSpPr/>
              <p:nvPr/>
            </p:nvSpPr>
            <p:spPr>
              <a:xfrm>
                <a:off x="1229245" y="1841410"/>
                <a:ext cx="400148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schemeClr val="tx1"/>
                          </a:solidFill>
                        </a:rPr>
                        <m:t>)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E32B19A9-8479-4572-877C-8A937930F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45" y="1841410"/>
                <a:ext cx="4001480" cy="400110"/>
              </a:xfrm>
              <a:prstGeom prst="rect">
                <a:avLst/>
              </a:prstGeom>
              <a:blipFill>
                <a:blip r:embed="rId1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32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7" grpId="0"/>
      <p:bldP spid="63" grpId="0"/>
      <p:bldP spid="70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Преобразование координат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8BDEB348-880D-46D3-B08D-5B66996F355D}"/>
              </a:ext>
            </a:extLst>
          </p:cNvPr>
          <p:cNvGrpSpPr/>
          <p:nvPr/>
        </p:nvGrpSpPr>
        <p:grpSpPr>
          <a:xfrm>
            <a:off x="5525513" y="2500184"/>
            <a:ext cx="1614460" cy="1896398"/>
            <a:chOff x="6438664" y="1930272"/>
            <a:chExt cx="1614460" cy="1896398"/>
          </a:xfrm>
        </p:grpSpPr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88C7B328-15FA-450A-9674-97C50DD67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9230" y="2249066"/>
              <a:ext cx="0" cy="15776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CF07683A-66A4-4F6A-BBC5-EE9B3D0FD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664" y="3814017"/>
              <a:ext cx="139793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Прямоугольник 51">
                  <a:extLst>
                    <a:ext uri="{FF2B5EF4-FFF2-40B4-BE49-F238E27FC236}">
                      <a16:creationId xmlns:a16="http://schemas.microsoft.com/office/drawing/2014/main" id="{2AFD89B5-B4AC-4908-9247-ACC2E89B9F3B}"/>
                    </a:ext>
                  </a:extLst>
                </p:cNvPr>
                <p:cNvSpPr/>
                <p:nvPr/>
              </p:nvSpPr>
              <p:spPr>
                <a:xfrm>
                  <a:off x="6442605" y="1930272"/>
                  <a:ext cx="49364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sz="28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Прямоугольник 51">
                  <a:extLst>
                    <a:ext uri="{FF2B5EF4-FFF2-40B4-BE49-F238E27FC236}">
                      <a16:creationId xmlns:a16="http://schemas.microsoft.com/office/drawing/2014/main" id="{2AFD89B5-B4AC-4908-9247-ACC2E89B9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2605" y="1930272"/>
                  <a:ext cx="4936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Прямоугольник 52">
                  <a:extLst>
                    <a:ext uri="{FF2B5EF4-FFF2-40B4-BE49-F238E27FC236}">
                      <a16:creationId xmlns:a16="http://schemas.microsoft.com/office/drawing/2014/main" id="{01B266CA-13B8-4EB5-9D0F-A401141E52B8}"/>
                    </a:ext>
                  </a:extLst>
                </p:cNvPr>
                <p:cNvSpPr/>
                <p:nvPr/>
              </p:nvSpPr>
              <p:spPr>
                <a:xfrm>
                  <a:off x="7481924" y="3303449"/>
                  <a:ext cx="57120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sz="28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Прямоугольник 52">
                  <a:extLst>
                    <a:ext uri="{FF2B5EF4-FFF2-40B4-BE49-F238E27FC236}">
                      <a16:creationId xmlns:a16="http://schemas.microsoft.com/office/drawing/2014/main" id="{01B266CA-13B8-4EB5-9D0F-A401141E52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1924" y="3303449"/>
                  <a:ext cx="57120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5F70650-45D5-41A5-BE70-3C3542E845AA}"/>
              </a:ext>
            </a:extLst>
          </p:cNvPr>
          <p:cNvGrpSpPr/>
          <p:nvPr/>
        </p:nvGrpSpPr>
        <p:grpSpPr>
          <a:xfrm>
            <a:off x="6051897" y="1317390"/>
            <a:ext cx="1849861" cy="1683260"/>
            <a:chOff x="6062991" y="2105358"/>
            <a:chExt cx="1849861" cy="1683260"/>
          </a:xfrm>
        </p:grpSpPr>
        <p:cxnSp>
          <p:nvCxnSpPr>
            <p:cNvPr id="55" name="Прямая со стрелкой 54">
              <a:extLst>
                <a:ext uri="{FF2B5EF4-FFF2-40B4-BE49-F238E27FC236}">
                  <a16:creationId xmlns:a16="http://schemas.microsoft.com/office/drawing/2014/main" id="{59F513D9-8ED4-422A-8F94-94EE10E8F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664" y="3788617"/>
              <a:ext cx="1397935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Прямоугольник 56">
                  <a:extLst>
                    <a:ext uri="{FF2B5EF4-FFF2-40B4-BE49-F238E27FC236}">
                      <a16:creationId xmlns:a16="http://schemas.microsoft.com/office/drawing/2014/main" id="{346FA411-1892-4713-BC7E-529C8DCE88A8}"/>
                    </a:ext>
                  </a:extLst>
                </p:cNvPr>
                <p:cNvSpPr/>
                <p:nvPr/>
              </p:nvSpPr>
              <p:spPr>
                <a:xfrm>
                  <a:off x="7341652" y="3210664"/>
                  <a:ext cx="57120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ru-RU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Прямоугольник 56">
                  <a:extLst>
                    <a:ext uri="{FF2B5EF4-FFF2-40B4-BE49-F238E27FC236}">
                      <a16:creationId xmlns:a16="http://schemas.microsoft.com/office/drawing/2014/main" id="{346FA411-1892-4713-BC7E-529C8DCE88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1652" y="3210664"/>
                  <a:ext cx="571200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Группа 57">
              <a:extLst>
                <a:ext uri="{FF2B5EF4-FFF2-40B4-BE49-F238E27FC236}">
                  <a16:creationId xmlns:a16="http://schemas.microsoft.com/office/drawing/2014/main" id="{05CB7F11-5BBE-42BB-909F-C024111697CB}"/>
                </a:ext>
              </a:extLst>
            </p:cNvPr>
            <p:cNvGrpSpPr/>
            <p:nvPr/>
          </p:nvGrpSpPr>
          <p:grpSpPr>
            <a:xfrm>
              <a:off x="6062991" y="2105358"/>
              <a:ext cx="1849861" cy="1683260"/>
              <a:chOff x="6062991" y="2105358"/>
              <a:chExt cx="1849861" cy="1683260"/>
            </a:xfrm>
          </p:grpSpPr>
          <p:cxnSp>
            <p:nvCxnSpPr>
              <p:cNvPr id="59" name="Прямая со стрелкой 58">
                <a:extLst>
                  <a:ext uri="{FF2B5EF4-FFF2-40B4-BE49-F238E27FC236}">
                    <a16:creationId xmlns:a16="http://schemas.microsoft.com/office/drawing/2014/main" id="{08446A32-CC7D-4AED-B3FD-4A3D1AD5D5D7}"/>
                  </a:ext>
                </a:extLst>
              </p:cNvPr>
              <p:cNvCxnSpPr>
                <a:cxnSpLocks/>
              </p:cNvCxnSpPr>
              <p:nvPr/>
            </p:nvCxnSpPr>
            <p:spPr>
              <a:xfrm rot="1799891" flipH="1" flipV="1">
                <a:off x="6062991" y="2347790"/>
                <a:ext cx="792479" cy="1372715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Прямая со стрелкой 59">
                <a:extLst>
                  <a:ext uri="{FF2B5EF4-FFF2-40B4-BE49-F238E27FC236}">
                    <a16:creationId xmlns:a16="http://schemas.microsoft.com/office/drawing/2014/main" id="{F5CF2D92-188B-468E-B8CD-77F10019DD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664" y="3788617"/>
                <a:ext cx="1397935" cy="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Прямоугольник 60">
                    <a:extLst>
                      <a:ext uri="{FF2B5EF4-FFF2-40B4-BE49-F238E27FC236}">
                        <a16:creationId xmlns:a16="http://schemas.microsoft.com/office/drawing/2014/main" id="{8BD7D777-1E79-42ED-9049-C739E875E145}"/>
                      </a:ext>
                    </a:extLst>
                  </p:cNvPr>
                  <p:cNvSpPr/>
                  <p:nvPr/>
                </p:nvSpPr>
                <p:spPr>
                  <a:xfrm>
                    <a:off x="6478406" y="2105358"/>
                    <a:ext cx="493643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ru-RU" sz="28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Прямоугольник 60">
                    <a:extLst>
                      <a:ext uri="{FF2B5EF4-FFF2-40B4-BE49-F238E27FC236}">
                        <a16:creationId xmlns:a16="http://schemas.microsoft.com/office/drawing/2014/main" id="{8BD7D777-1E79-42ED-9049-C739E875E1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8406" y="2105358"/>
                    <a:ext cx="493643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Прямоугольник 61">
                    <a:extLst>
                      <a:ext uri="{FF2B5EF4-FFF2-40B4-BE49-F238E27FC236}">
                        <a16:creationId xmlns:a16="http://schemas.microsoft.com/office/drawing/2014/main" id="{E2C246B2-4829-4506-87E7-6F9A00CFF718}"/>
                      </a:ext>
                    </a:extLst>
                  </p:cNvPr>
                  <p:cNvSpPr/>
                  <p:nvPr/>
                </p:nvSpPr>
                <p:spPr>
                  <a:xfrm>
                    <a:off x="7341652" y="3210664"/>
                    <a:ext cx="571200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ru-RU" sz="28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Прямоугольник 61">
                    <a:extLst>
                      <a:ext uri="{FF2B5EF4-FFF2-40B4-BE49-F238E27FC236}">
                        <a16:creationId xmlns:a16="http://schemas.microsoft.com/office/drawing/2014/main" id="{E2C246B2-4829-4506-87E7-6F9A00CFF7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1652" y="3210664"/>
                    <a:ext cx="571200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CA245F80-2228-4B5C-9BDB-EC3ADECB2252}"/>
                  </a:ext>
                </a:extLst>
              </p:cNvPr>
              <p:cNvSpPr/>
              <p:nvPr/>
            </p:nvSpPr>
            <p:spPr>
              <a:xfrm>
                <a:off x="1229245" y="1400850"/>
                <a:ext cx="37958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CA245F80-2228-4B5C-9BDB-EC3ADECB2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45" y="1400850"/>
                <a:ext cx="3795847" cy="400110"/>
              </a:xfrm>
              <a:prstGeom prst="rect">
                <a:avLst/>
              </a:prstGeom>
              <a:blipFill>
                <a:blip r:embed="rId8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E620E807-4705-416A-AB51-4A66D3CB2953}"/>
                  </a:ext>
                </a:extLst>
              </p:cNvPr>
              <p:cNvSpPr/>
              <p:nvPr/>
            </p:nvSpPr>
            <p:spPr>
              <a:xfrm>
                <a:off x="1229245" y="1841410"/>
                <a:ext cx="400148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schemeClr val="tx1"/>
                          </a:solidFill>
                        </a:rPr>
                        <m:t>)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E620E807-4705-416A-AB51-4A66D3CB29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45" y="1841410"/>
                <a:ext cx="4001480" cy="400110"/>
              </a:xfrm>
              <a:prstGeom prst="rect">
                <a:avLst/>
              </a:prstGeom>
              <a:blipFill>
                <a:blip r:embed="rId9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675E3ED8-12CD-4B33-92F6-18EBB0E1E3FF}"/>
              </a:ext>
            </a:extLst>
          </p:cNvPr>
          <p:cNvCxnSpPr>
            <a:cxnSpLocks/>
          </p:cNvCxnSpPr>
          <p:nvPr/>
        </p:nvCxnSpPr>
        <p:spPr>
          <a:xfrm flipV="1">
            <a:off x="5537970" y="3049810"/>
            <a:ext cx="896495" cy="13331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16D13536-D33E-4C37-97C0-3C2CA31043FD}"/>
                  </a:ext>
                </a:extLst>
              </p:cNvPr>
              <p:cNvSpPr/>
              <p:nvPr/>
            </p:nvSpPr>
            <p:spPr>
              <a:xfrm>
                <a:off x="5987055" y="3528480"/>
                <a:ext cx="87665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16D13536-D33E-4C37-97C0-3C2CA3104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055" y="3528480"/>
                <a:ext cx="876650" cy="400110"/>
              </a:xfrm>
              <a:prstGeom prst="rect">
                <a:avLst/>
              </a:prstGeom>
              <a:blipFill>
                <a:blip r:embed="rId10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EE91D98D-C3C5-432B-949A-DD944A7896FB}"/>
                  </a:ext>
                </a:extLst>
              </p:cNvPr>
              <p:cNvSpPr/>
              <p:nvPr/>
            </p:nvSpPr>
            <p:spPr>
              <a:xfrm>
                <a:off x="1229245" y="2649700"/>
                <a:ext cx="136075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EE91D98D-C3C5-432B-949A-DD944A789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45" y="2649700"/>
                <a:ext cx="136075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FA38BE6E-82C4-4658-B416-9022A1E6BA78}"/>
                  </a:ext>
                </a:extLst>
              </p:cNvPr>
              <p:cNvSpPr/>
              <p:nvPr/>
            </p:nvSpPr>
            <p:spPr>
              <a:xfrm>
                <a:off x="1229245" y="3001043"/>
                <a:ext cx="134870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FA38BE6E-82C4-4658-B416-9022A1E6B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45" y="3001043"/>
                <a:ext cx="1348703" cy="400110"/>
              </a:xfrm>
              <a:prstGeom prst="rect">
                <a:avLst/>
              </a:prstGeom>
              <a:blipFill>
                <a:blip r:embed="rId1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6C51B827-8DD3-42E6-8F40-E6B5AC861060}"/>
                  </a:ext>
                </a:extLst>
              </p:cNvPr>
              <p:cNvSpPr/>
              <p:nvPr/>
            </p:nvSpPr>
            <p:spPr>
              <a:xfrm>
                <a:off x="1188857" y="3706763"/>
                <a:ext cx="136075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6C51B827-8DD3-42E6-8F40-E6B5AC8610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857" y="3706763"/>
                <a:ext cx="1360757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216BB226-23BB-41A0-8DFF-363C416CFDFC}"/>
                  </a:ext>
                </a:extLst>
              </p:cNvPr>
              <p:cNvSpPr/>
              <p:nvPr/>
            </p:nvSpPr>
            <p:spPr>
              <a:xfrm>
                <a:off x="1188857" y="4058106"/>
                <a:ext cx="134870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216BB226-23BB-41A0-8DFF-363C416CF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857" y="4058106"/>
                <a:ext cx="1348703" cy="400110"/>
              </a:xfrm>
              <a:prstGeom prst="rect">
                <a:avLst/>
              </a:prstGeom>
              <a:blipFill>
                <a:blip r:embed="rId1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13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8" grpId="0"/>
      <p:bldP spid="69" grpId="0"/>
      <p:bldP spid="70" grpId="0"/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Преобразование координат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8BDEB348-880D-46D3-B08D-5B66996F355D}"/>
              </a:ext>
            </a:extLst>
          </p:cNvPr>
          <p:cNvGrpSpPr/>
          <p:nvPr/>
        </p:nvGrpSpPr>
        <p:grpSpPr>
          <a:xfrm>
            <a:off x="5525513" y="2500184"/>
            <a:ext cx="1614460" cy="1896398"/>
            <a:chOff x="6438664" y="1930272"/>
            <a:chExt cx="1614460" cy="1896398"/>
          </a:xfrm>
        </p:grpSpPr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88C7B328-15FA-450A-9674-97C50DD67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9230" y="2249066"/>
              <a:ext cx="0" cy="15776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CF07683A-66A4-4F6A-BBC5-EE9B3D0FD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664" y="3814017"/>
              <a:ext cx="139793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Прямоугольник 51">
                  <a:extLst>
                    <a:ext uri="{FF2B5EF4-FFF2-40B4-BE49-F238E27FC236}">
                      <a16:creationId xmlns:a16="http://schemas.microsoft.com/office/drawing/2014/main" id="{2AFD89B5-B4AC-4908-9247-ACC2E89B9F3B}"/>
                    </a:ext>
                  </a:extLst>
                </p:cNvPr>
                <p:cNvSpPr/>
                <p:nvPr/>
              </p:nvSpPr>
              <p:spPr>
                <a:xfrm>
                  <a:off x="6442605" y="1930272"/>
                  <a:ext cx="49364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sz="28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Прямоугольник 51">
                  <a:extLst>
                    <a:ext uri="{FF2B5EF4-FFF2-40B4-BE49-F238E27FC236}">
                      <a16:creationId xmlns:a16="http://schemas.microsoft.com/office/drawing/2014/main" id="{2AFD89B5-B4AC-4908-9247-ACC2E89B9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2605" y="1930272"/>
                  <a:ext cx="4936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Прямоугольник 52">
                  <a:extLst>
                    <a:ext uri="{FF2B5EF4-FFF2-40B4-BE49-F238E27FC236}">
                      <a16:creationId xmlns:a16="http://schemas.microsoft.com/office/drawing/2014/main" id="{01B266CA-13B8-4EB5-9D0F-A401141E52B8}"/>
                    </a:ext>
                  </a:extLst>
                </p:cNvPr>
                <p:cNvSpPr/>
                <p:nvPr/>
              </p:nvSpPr>
              <p:spPr>
                <a:xfrm>
                  <a:off x="7481924" y="3303449"/>
                  <a:ext cx="57120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sz="28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Прямоугольник 52">
                  <a:extLst>
                    <a:ext uri="{FF2B5EF4-FFF2-40B4-BE49-F238E27FC236}">
                      <a16:creationId xmlns:a16="http://schemas.microsoft.com/office/drawing/2014/main" id="{01B266CA-13B8-4EB5-9D0F-A401141E52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1924" y="3303449"/>
                  <a:ext cx="57120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5F70650-45D5-41A5-BE70-3C3542E845AA}"/>
              </a:ext>
            </a:extLst>
          </p:cNvPr>
          <p:cNvGrpSpPr/>
          <p:nvPr/>
        </p:nvGrpSpPr>
        <p:grpSpPr>
          <a:xfrm rot="19800109">
            <a:off x="4621149" y="2539044"/>
            <a:ext cx="1849861" cy="1683260"/>
            <a:chOff x="6062991" y="2105358"/>
            <a:chExt cx="1849861" cy="1683260"/>
          </a:xfrm>
        </p:grpSpPr>
        <p:cxnSp>
          <p:nvCxnSpPr>
            <p:cNvPr id="55" name="Прямая со стрелкой 54">
              <a:extLst>
                <a:ext uri="{FF2B5EF4-FFF2-40B4-BE49-F238E27FC236}">
                  <a16:creationId xmlns:a16="http://schemas.microsoft.com/office/drawing/2014/main" id="{59F513D9-8ED4-422A-8F94-94EE10E8F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664" y="3788617"/>
              <a:ext cx="1397935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Прямоугольник 56">
                  <a:extLst>
                    <a:ext uri="{FF2B5EF4-FFF2-40B4-BE49-F238E27FC236}">
                      <a16:creationId xmlns:a16="http://schemas.microsoft.com/office/drawing/2014/main" id="{346FA411-1892-4713-BC7E-529C8DCE88A8}"/>
                    </a:ext>
                  </a:extLst>
                </p:cNvPr>
                <p:cNvSpPr/>
                <p:nvPr/>
              </p:nvSpPr>
              <p:spPr>
                <a:xfrm>
                  <a:off x="7341652" y="3210664"/>
                  <a:ext cx="57120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ru-RU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Прямоугольник 56">
                  <a:extLst>
                    <a:ext uri="{FF2B5EF4-FFF2-40B4-BE49-F238E27FC236}">
                      <a16:creationId xmlns:a16="http://schemas.microsoft.com/office/drawing/2014/main" id="{346FA411-1892-4713-BC7E-529C8DCE88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1652" y="3210664"/>
                  <a:ext cx="571200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Группа 57">
              <a:extLst>
                <a:ext uri="{FF2B5EF4-FFF2-40B4-BE49-F238E27FC236}">
                  <a16:creationId xmlns:a16="http://schemas.microsoft.com/office/drawing/2014/main" id="{05CB7F11-5BBE-42BB-909F-C024111697CB}"/>
                </a:ext>
              </a:extLst>
            </p:cNvPr>
            <p:cNvGrpSpPr/>
            <p:nvPr/>
          </p:nvGrpSpPr>
          <p:grpSpPr>
            <a:xfrm>
              <a:off x="6062991" y="2105358"/>
              <a:ext cx="1849861" cy="1683260"/>
              <a:chOff x="6062991" y="2105358"/>
              <a:chExt cx="1849861" cy="1683260"/>
            </a:xfrm>
          </p:grpSpPr>
          <p:cxnSp>
            <p:nvCxnSpPr>
              <p:cNvPr id="59" name="Прямая со стрелкой 58">
                <a:extLst>
                  <a:ext uri="{FF2B5EF4-FFF2-40B4-BE49-F238E27FC236}">
                    <a16:creationId xmlns:a16="http://schemas.microsoft.com/office/drawing/2014/main" id="{08446A32-CC7D-4AED-B3FD-4A3D1AD5D5D7}"/>
                  </a:ext>
                </a:extLst>
              </p:cNvPr>
              <p:cNvCxnSpPr>
                <a:cxnSpLocks/>
              </p:cNvCxnSpPr>
              <p:nvPr/>
            </p:nvCxnSpPr>
            <p:spPr>
              <a:xfrm rot="1799891" flipH="1" flipV="1">
                <a:off x="6062991" y="2347790"/>
                <a:ext cx="792479" cy="1372715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Прямая со стрелкой 59">
                <a:extLst>
                  <a:ext uri="{FF2B5EF4-FFF2-40B4-BE49-F238E27FC236}">
                    <a16:creationId xmlns:a16="http://schemas.microsoft.com/office/drawing/2014/main" id="{F5CF2D92-188B-468E-B8CD-77F10019DD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664" y="3788617"/>
                <a:ext cx="1397935" cy="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Прямоугольник 60">
                    <a:extLst>
                      <a:ext uri="{FF2B5EF4-FFF2-40B4-BE49-F238E27FC236}">
                        <a16:creationId xmlns:a16="http://schemas.microsoft.com/office/drawing/2014/main" id="{8BD7D777-1E79-42ED-9049-C739E875E145}"/>
                      </a:ext>
                    </a:extLst>
                  </p:cNvPr>
                  <p:cNvSpPr/>
                  <p:nvPr/>
                </p:nvSpPr>
                <p:spPr>
                  <a:xfrm>
                    <a:off x="6478406" y="2105358"/>
                    <a:ext cx="493643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ru-RU" sz="28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Прямоугольник 60">
                    <a:extLst>
                      <a:ext uri="{FF2B5EF4-FFF2-40B4-BE49-F238E27FC236}">
                        <a16:creationId xmlns:a16="http://schemas.microsoft.com/office/drawing/2014/main" id="{8BD7D777-1E79-42ED-9049-C739E875E1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8406" y="2105358"/>
                    <a:ext cx="493643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Прямоугольник 61">
                    <a:extLst>
                      <a:ext uri="{FF2B5EF4-FFF2-40B4-BE49-F238E27FC236}">
                        <a16:creationId xmlns:a16="http://schemas.microsoft.com/office/drawing/2014/main" id="{E2C246B2-4829-4506-87E7-6F9A00CFF718}"/>
                      </a:ext>
                    </a:extLst>
                  </p:cNvPr>
                  <p:cNvSpPr/>
                  <p:nvPr/>
                </p:nvSpPr>
                <p:spPr>
                  <a:xfrm>
                    <a:off x="7341652" y="3210664"/>
                    <a:ext cx="571200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ru-RU" sz="28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Прямоугольник 61">
                    <a:extLst>
                      <a:ext uri="{FF2B5EF4-FFF2-40B4-BE49-F238E27FC236}">
                        <a16:creationId xmlns:a16="http://schemas.microsoft.com/office/drawing/2014/main" id="{E2C246B2-4829-4506-87E7-6F9A00CFF7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1652" y="3210664"/>
                    <a:ext cx="571200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6" name="Дуга 65">
            <a:extLst>
              <a:ext uri="{FF2B5EF4-FFF2-40B4-BE49-F238E27FC236}">
                <a16:creationId xmlns:a16="http://schemas.microsoft.com/office/drawing/2014/main" id="{AC784AD3-61E9-4E90-A388-40A2379D15B1}"/>
              </a:ext>
            </a:extLst>
          </p:cNvPr>
          <p:cNvSpPr/>
          <p:nvPr/>
        </p:nvSpPr>
        <p:spPr>
          <a:xfrm rot="8876960" flipH="1">
            <a:off x="5913094" y="4029134"/>
            <a:ext cx="341163" cy="505545"/>
          </a:xfrm>
          <a:prstGeom prst="arc">
            <a:avLst>
              <a:gd name="adj1" fmla="val 17782436"/>
              <a:gd name="adj2" fmla="val 2902196"/>
            </a:avLst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A09CCE61-1939-4A78-9340-C3F2725EAB2F}"/>
                  </a:ext>
                </a:extLst>
              </p:cNvPr>
              <p:cNvSpPr/>
              <p:nvPr/>
            </p:nvSpPr>
            <p:spPr>
              <a:xfrm>
                <a:off x="6175587" y="3810095"/>
                <a:ext cx="5097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A09CCE61-1939-4A78-9340-C3F2725EA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587" y="3810095"/>
                <a:ext cx="50975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76FAFAA6-A363-4695-AC34-56D23DF72A17}"/>
                  </a:ext>
                </a:extLst>
              </p:cNvPr>
              <p:cNvSpPr/>
              <p:nvPr/>
            </p:nvSpPr>
            <p:spPr>
              <a:xfrm>
                <a:off x="1229245" y="2564473"/>
                <a:ext cx="25091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76FAFAA6-A363-4695-AC34-56D23DF72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45" y="2564473"/>
                <a:ext cx="2509148" cy="400110"/>
              </a:xfrm>
              <a:prstGeom prst="rect">
                <a:avLst/>
              </a:prstGeom>
              <a:blipFill>
                <a:blip r:embed="rId9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6F9901BE-1526-4BFE-982A-EEC71BFFFF64}"/>
                  </a:ext>
                </a:extLst>
              </p:cNvPr>
              <p:cNvSpPr/>
              <p:nvPr/>
            </p:nvSpPr>
            <p:spPr>
              <a:xfrm>
                <a:off x="1229245" y="2985983"/>
                <a:ext cx="27204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6F9901BE-1526-4BFE-982A-EEC71BFFF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45" y="2985983"/>
                <a:ext cx="2720425" cy="400110"/>
              </a:xfrm>
              <a:prstGeom prst="rect">
                <a:avLst/>
              </a:prstGeom>
              <a:blipFill>
                <a:blip r:embed="rId10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Прямоугольник 73">
                <a:extLst>
                  <a:ext uri="{FF2B5EF4-FFF2-40B4-BE49-F238E27FC236}">
                    <a16:creationId xmlns:a16="http://schemas.microsoft.com/office/drawing/2014/main" id="{41551A36-C0EF-4A22-8233-6B5DA599C388}"/>
                  </a:ext>
                </a:extLst>
              </p:cNvPr>
              <p:cNvSpPr/>
              <p:nvPr/>
            </p:nvSpPr>
            <p:spPr>
              <a:xfrm>
                <a:off x="1229245" y="3687491"/>
                <a:ext cx="25490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Прямоугольник 73">
                <a:extLst>
                  <a:ext uri="{FF2B5EF4-FFF2-40B4-BE49-F238E27FC236}">
                    <a16:creationId xmlns:a16="http://schemas.microsoft.com/office/drawing/2014/main" id="{41551A36-C0EF-4A22-8233-6B5DA599C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45" y="3687491"/>
                <a:ext cx="2549031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Прямоугольник 74">
                <a:extLst>
                  <a:ext uri="{FF2B5EF4-FFF2-40B4-BE49-F238E27FC236}">
                    <a16:creationId xmlns:a16="http://schemas.microsoft.com/office/drawing/2014/main" id="{60072899-A2DF-4D0F-9A43-8D19792E72E7}"/>
                  </a:ext>
                </a:extLst>
              </p:cNvPr>
              <p:cNvSpPr/>
              <p:nvPr/>
            </p:nvSpPr>
            <p:spPr>
              <a:xfrm>
                <a:off x="1229245" y="4109001"/>
                <a:ext cx="261154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Прямоугольник 74">
                <a:extLst>
                  <a:ext uri="{FF2B5EF4-FFF2-40B4-BE49-F238E27FC236}">
                    <a16:creationId xmlns:a16="http://schemas.microsoft.com/office/drawing/2014/main" id="{60072899-A2DF-4D0F-9A43-8D19792E7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45" y="4109001"/>
                <a:ext cx="2611549" cy="400110"/>
              </a:xfrm>
              <a:prstGeom prst="rect">
                <a:avLst/>
              </a:prstGeom>
              <a:blipFill>
                <a:blip r:embed="rId1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Прямоугольник 75">
                <a:extLst>
                  <a:ext uri="{FF2B5EF4-FFF2-40B4-BE49-F238E27FC236}">
                    <a16:creationId xmlns:a16="http://schemas.microsoft.com/office/drawing/2014/main" id="{73E3ECD8-C0B1-419A-9A94-76026BE08B2F}"/>
                  </a:ext>
                </a:extLst>
              </p:cNvPr>
              <p:cNvSpPr/>
              <p:nvPr/>
            </p:nvSpPr>
            <p:spPr>
              <a:xfrm>
                <a:off x="1229245" y="1400850"/>
                <a:ext cx="37958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Прямоугольник 75">
                <a:extLst>
                  <a:ext uri="{FF2B5EF4-FFF2-40B4-BE49-F238E27FC236}">
                    <a16:creationId xmlns:a16="http://schemas.microsoft.com/office/drawing/2014/main" id="{73E3ECD8-C0B1-419A-9A94-76026BE08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45" y="1400850"/>
                <a:ext cx="3795847" cy="400110"/>
              </a:xfrm>
              <a:prstGeom prst="rect">
                <a:avLst/>
              </a:prstGeom>
              <a:blipFill>
                <a:blip r:embed="rId13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5946E325-B6E0-4BAF-8BAE-C2D1B39D8635}"/>
                  </a:ext>
                </a:extLst>
              </p:cNvPr>
              <p:cNvSpPr/>
              <p:nvPr/>
            </p:nvSpPr>
            <p:spPr>
              <a:xfrm>
                <a:off x="1229245" y="1841410"/>
                <a:ext cx="400148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schemeClr val="tx1"/>
                          </a:solidFill>
                        </a:rPr>
                        <m:t>)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5946E325-B6E0-4BAF-8BAE-C2D1B39D86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45" y="1841410"/>
                <a:ext cx="4001480" cy="400110"/>
              </a:xfrm>
              <a:prstGeom prst="rect">
                <a:avLst/>
              </a:prstGeom>
              <a:blipFill>
                <a:blip r:embed="rId1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31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4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>
                <a:solidFill>
                  <a:srgbClr val="4C5D6E"/>
                </a:solidFill>
              </a:rPr>
              <a:t>Линейное преобразование плоскости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8BDEB348-880D-46D3-B08D-5B66996F355D}"/>
              </a:ext>
            </a:extLst>
          </p:cNvPr>
          <p:cNvGrpSpPr/>
          <p:nvPr/>
        </p:nvGrpSpPr>
        <p:grpSpPr>
          <a:xfrm>
            <a:off x="5525513" y="2500184"/>
            <a:ext cx="1614460" cy="1896398"/>
            <a:chOff x="6438664" y="1930272"/>
            <a:chExt cx="1614460" cy="1896398"/>
          </a:xfrm>
        </p:grpSpPr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88C7B328-15FA-450A-9674-97C50DD67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9230" y="2249066"/>
              <a:ext cx="0" cy="15776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CF07683A-66A4-4F6A-BBC5-EE9B3D0FD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664" y="3814017"/>
              <a:ext cx="139793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Прямоугольник 51">
                  <a:extLst>
                    <a:ext uri="{FF2B5EF4-FFF2-40B4-BE49-F238E27FC236}">
                      <a16:creationId xmlns:a16="http://schemas.microsoft.com/office/drawing/2014/main" id="{2AFD89B5-B4AC-4908-9247-ACC2E89B9F3B}"/>
                    </a:ext>
                  </a:extLst>
                </p:cNvPr>
                <p:cNvSpPr/>
                <p:nvPr/>
              </p:nvSpPr>
              <p:spPr>
                <a:xfrm>
                  <a:off x="6442605" y="1930272"/>
                  <a:ext cx="49364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sz="28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Прямоугольник 51">
                  <a:extLst>
                    <a:ext uri="{FF2B5EF4-FFF2-40B4-BE49-F238E27FC236}">
                      <a16:creationId xmlns:a16="http://schemas.microsoft.com/office/drawing/2014/main" id="{2AFD89B5-B4AC-4908-9247-ACC2E89B9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2605" y="1930272"/>
                  <a:ext cx="4936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Прямоугольник 52">
                  <a:extLst>
                    <a:ext uri="{FF2B5EF4-FFF2-40B4-BE49-F238E27FC236}">
                      <a16:creationId xmlns:a16="http://schemas.microsoft.com/office/drawing/2014/main" id="{01B266CA-13B8-4EB5-9D0F-A401141E52B8}"/>
                    </a:ext>
                  </a:extLst>
                </p:cNvPr>
                <p:cNvSpPr/>
                <p:nvPr/>
              </p:nvSpPr>
              <p:spPr>
                <a:xfrm>
                  <a:off x="7481924" y="3303449"/>
                  <a:ext cx="57120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sz="28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Прямоугольник 52">
                  <a:extLst>
                    <a:ext uri="{FF2B5EF4-FFF2-40B4-BE49-F238E27FC236}">
                      <a16:creationId xmlns:a16="http://schemas.microsoft.com/office/drawing/2014/main" id="{01B266CA-13B8-4EB5-9D0F-A401141E52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1924" y="3303449"/>
                  <a:ext cx="57120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5F70650-45D5-41A5-BE70-3C3542E845AA}"/>
              </a:ext>
            </a:extLst>
          </p:cNvPr>
          <p:cNvGrpSpPr/>
          <p:nvPr/>
        </p:nvGrpSpPr>
        <p:grpSpPr>
          <a:xfrm rot="19800109">
            <a:off x="5564423" y="1166715"/>
            <a:ext cx="1849861" cy="1683260"/>
            <a:chOff x="6062991" y="2105358"/>
            <a:chExt cx="1849861" cy="1683260"/>
          </a:xfrm>
        </p:grpSpPr>
        <p:cxnSp>
          <p:nvCxnSpPr>
            <p:cNvPr id="55" name="Прямая со стрелкой 54">
              <a:extLst>
                <a:ext uri="{FF2B5EF4-FFF2-40B4-BE49-F238E27FC236}">
                  <a16:creationId xmlns:a16="http://schemas.microsoft.com/office/drawing/2014/main" id="{59F513D9-8ED4-422A-8F94-94EE10E8F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664" y="3788617"/>
              <a:ext cx="1397935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Прямоугольник 56">
                  <a:extLst>
                    <a:ext uri="{FF2B5EF4-FFF2-40B4-BE49-F238E27FC236}">
                      <a16:creationId xmlns:a16="http://schemas.microsoft.com/office/drawing/2014/main" id="{346FA411-1892-4713-BC7E-529C8DCE88A8}"/>
                    </a:ext>
                  </a:extLst>
                </p:cNvPr>
                <p:cNvSpPr/>
                <p:nvPr/>
              </p:nvSpPr>
              <p:spPr>
                <a:xfrm>
                  <a:off x="7341652" y="3210664"/>
                  <a:ext cx="57120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ru-RU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Прямоугольник 56">
                  <a:extLst>
                    <a:ext uri="{FF2B5EF4-FFF2-40B4-BE49-F238E27FC236}">
                      <a16:creationId xmlns:a16="http://schemas.microsoft.com/office/drawing/2014/main" id="{346FA411-1892-4713-BC7E-529C8DCE88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1652" y="3210664"/>
                  <a:ext cx="571200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Группа 57">
              <a:extLst>
                <a:ext uri="{FF2B5EF4-FFF2-40B4-BE49-F238E27FC236}">
                  <a16:creationId xmlns:a16="http://schemas.microsoft.com/office/drawing/2014/main" id="{05CB7F11-5BBE-42BB-909F-C024111697CB}"/>
                </a:ext>
              </a:extLst>
            </p:cNvPr>
            <p:cNvGrpSpPr/>
            <p:nvPr/>
          </p:nvGrpSpPr>
          <p:grpSpPr>
            <a:xfrm>
              <a:off x="6062991" y="2105358"/>
              <a:ext cx="1849861" cy="1683260"/>
              <a:chOff x="6062991" y="2105358"/>
              <a:chExt cx="1849861" cy="1683260"/>
            </a:xfrm>
          </p:grpSpPr>
          <p:cxnSp>
            <p:nvCxnSpPr>
              <p:cNvPr id="59" name="Прямая со стрелкой 58">
                <a:extLst>
                  <a:ext uri="{FF2B5EF4-FFF2-40B4-BE49-F238E27FC236}">
                    <a16:creationId xmlns:a16="http://schemas.microsoft.com/office/drawing/2014/main" id="{08446A32-CC7D-4AED-B3FD-4A3D1AD5D5D7}"/>
                  </a:ext>
                </a:extLst>
              </p:cNvPr>
              <p:cNvCxnSpPr>
                <a:cxnSpLocks/>
              </p:cNvCxnSpPr>
              <p:nvPr/>
            </p:nvCxnSpPr>
            <p:spPr>
              <a:xfrm rot="1799891" flipH="1" flipV="1">
                <a:off x="6062991" y="2347790"/>
                <a:ext cx="792479" cy="1372715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Прямая со стрелкой 59">
                <a:extLst>
                  <a:ext uri="{FF2B5EF4-FFF2-40B4-BE49-F238E27FC236}">
                    <a16:creationId xmlns:a16="http://schemas.microsoft.com/office/drawing/2014/main" id="{F5CF2D92-188B-468E-B8CD-77F10019DD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664" y="3788617"/>
                <a:ext cx="1397935" cy="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Прямоугольник 60">
                    <a:extLst>
                      <a:ext uri="{FF2B5EF4-FFF2-40B4-BE49-F238E27FC236}">
                        <a16:creationId xmlns:a16="http://schemas.microsoft.com/office/drawing/2014/main" id="{8BD7D777-1E79-42ED-9049-C739E875E145}"/>
                      </a:ext>
                    </a:extLst>
                  </p:cNvPr>
                  <p:cNvSpPr/>
                  <p:nvPr/>
                </p:nvSpPr>
                <p:spPr>
                  <a:xfrm>
                    <a:off x="6478406" y="2105358"/>
                    <a:ext cx="493643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ru-RU" sz="28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Прямоугольник 60">
                    <a:extLst>
                      <a:ext uri="{FF2B5EF4-FFF2-40B4-BE49-F238E27FC236}">
                        <a16:creationId xmlns:a16="http://schemas.microsoft.com/office/drawing/2014/main" id="{8BD7D777-1E79-42ED-9049-C739E875E1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8406" y="2105358"/>
                    <a:ext cx="493643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Прямоугольник 61">
                    <a:extLst>
                      <a:ext uri="{FF2B5EF4-FFF2-40B4-BE49-F238E27FC236}">
                        <a16:creationId xmlns:a16="http://schemas.microsoft.com/office/drawing/2014/main" id="{E2C246B2-4829-4506-87E7-6F9A00CFF718}"/>
                      </a:ext>
                    </a:extLst>
                  </p:cNvPr>
                  <p:cNvSpPr/>
                  <p:nvPr/>
                </p:nvSpPr>
                <p:spPr>
                  <a:xfrm>
                    <a:off x="7341652" y="3210664"/>
                    <a:ext cx="571200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ru-RU" sz="28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Прямоугольник 61">
                    <a:extLst>
                      <a:ext uri="{FF2B5EF4-FFF2-40B4-BE49-F238E27FC236}">
                        <a16:creationId xmlns:a16="http://schemas.microsoft.com/office/drawing/2014/main" id="{E2C246B2-4829-4506-87E7-6F9A00CFF7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1652" y="3210664"/>
                    <a:ext cx="571200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D57B966E-ECD8-4288-9736-5806794C2484}"/>
              </a:ext>
            </a:extLst>
          </p:cNvPr>
          <p:cNvCxnSpPr>
            <a:cxnSpLocks/>
          </p:cNvCxnSpPr>
          <p:nvPr/>
        </p:nvCxnSpPr>
        <p:spPr>
          <a:xfrm flipH="1" flipV="1">
            <a:off x="6435184" y="3047770"/>
            <a:ext cx="1409030" cy="1360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>
            <a:extLst>
              <a:ext uri="{FF2B5EF4-FFF2-40B4-BE49-F238E27FC236}">
                <a16:creationId xmlns:a16="http://schemas.microsoft.com/office/drawing/2014/main" id="{6E176B5C-EF65-4633-A5E6-655C485972C0}"/>
              </a:ext>
            </a:extLst>
          </p:cNvPr>
          <p:cNvSpPr/>
          <p:nvPr/>
        </p:nvSpPr>
        <p:spPr>
          <a:xfrm>
            <a:off x="6402715" y="1946237"/>
            <a:ext cx="63500" cy="6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Дуга 65">
            <a:extLst>
              <a:ext uri="{FF2B5EF4-FFF2-40B4-BE49-F238E27FC236}">
                <a16:creationId xmlns:a16="http://schemas.microsoft.com/office/drawing/2014/main" id="{AC784AD3-61E9-4E90-A388-40A2379D15B1}"/>
              </a:ext>
            </a:extLst>
          </p:cNvPr>
          <p:cNvSpPr/>
          <p:nvPr/>
        </p:nvSpPr>
        <p:spPr>
          <a:xfrm rot="8876960" flipH="1">
            <a:off x="6856368" y="2656805"/>
            <a:ext cx="341163" cy="505545"/>
          </a:xfrm>
          <a:prstGeom prst="arc">
            <a:avLst>
              <a:gd name="adj1" fmla="val 17782436"/>
              <a:gd name="adj2" fmla="val 2902196"/>
            </a:avLst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Прямоугольник 66">
                <a:extLst>
                  <a:ext uri="{FF2B5EF4-FFF2-40B4-BE49-F238E27FC236}">
                    <a16:creationId xmlns:a16="http://schemas.microsoft.com/office/drawing/2014/main" id="{9EE6DBAD-C51E-4823-A128-BF2267A475C5}"/>
                  </a:ext>
                </a:extLst>
              </p:cNvPr>
              <p:cNvSpPr/>
              <p:nvPr/>
            </p:nvSpPr>
            <p:spPr>
              <a:xfrm>
                <a:off x="6283174" y="1429343"/>
                <a:ext cx="11610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7" name="Прямоугольник 66">
                <a:extLst>
                  <a:ext uri="{FF2B5EF4-FFF2-40B4-BE49-F238E27FC236}">
                    <a16:creationId xmlns:a16="http://schemas.microsoft.com/office/drawing/2014/main" id="{9EE6DBAD-C51E-4823-A128-BF2267A47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174" y="1429343"/>
                <a:ext cx="116106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A09CCE61-1939-4A78-9340-C3F2725EAB2F}"/>
                  </a:ext>
                </a:extLst>
              </p:cNvPr>
              <p:cNvSpPr/>
              <p:nvPr/>
            </p:nvSpPr>
            <p:spPr>
              <a:xfrm>
                <a:off x="7118861" y="2437766"/>
                <a:ext cx="5097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A09CCE61-1939-4A78-9340-C3F2725EA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861" y="2437766"/>
                <a:ext cx="50975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675E3ED8-12CD-4B33-92F6-18EBB0E1E3FF}"/>
              </a:ext>
            </a:extLst>
          </p:cNvPr>
          <p:cNvCxnSpPr>
            <a:cxnSpLocks/>
          </p:cNvCxnSpPr>
          <p:nvPr/>
        </p:nvCxnSpPr>
        <p:spPr>
          <a:xfrm flipV="1">
            <a:off x="5537970" y="3049810"/>
            <a:ext cx="896495" cy="13331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16D13536-D33E-4C37-97C0-3C2CA31043FD}"/>
                  </a:ext>
                </a:extLst>
              </p:cNvPr>
              <p:cNvSpPr/>
              <p:nvPr/>
            </p:nvSpPr>
            <p:spPr>
              <a:xfrm>
                <a:off x="5987055" y="3528480"/>
                <a:ext cx="87665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16D13536-D33E-4C37-97C0-3C2CA3104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055" y="3528480"/>
                <a:ext cx="876650" cy="400110"/>
              </a:xfrm>
              <a:prstGeom prst="rect">
                <a:avLst/>
              </a:prstGeom>
              <a:blipFill>
                <a:blip r:embed="rId10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7ED66445-158C-4A4C-A198-77BA1FC2BEBA}"/>
                  </a:ext>
                </a:extLst>
              </p:cNvPr>
              <p:cNvSpPr/>
              <p:nvPr/>
            </p:nvSpPr>
            <p:spPr>
              <a:xfrm>
                <a:off x="1235417" y="1240600"/>
                <a:ext cx="37958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7ED66445-158C-4A4C-A198-77BA1FC2BE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17" y="1240600"/>
                <a:ext cx="3795847" cy="400110"/>
              </a:xfrm>
              <a:prstGeom prst="rect">
                <a:avLst/>
              </a:prstGeom>
              <a:blipFill>
                <a:blip r:embed="rId11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E32B19A9-8479-4572-877C-8A937930F33E}"/>
                  </a:ext>
                </a:extLst>
              </p:cNvPr>
              <p:cNvSpPr/>
              <p:nvPr/>
            </p:nvSpPr>
            <p:spPr>
              <a:xfrm>
                <a:off x="1235417" y="1681160"/>
                <a:ext cx="400148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schemeClr val="tx1"/>
                          </a:solidFill>
                        </a:rPr>
                        <m:t>)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E32B19A9-8479-4572-877C-8A937930F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17" y="1681160"/>
                <a:ext cx="4001480" cy="400110"/>
              </a:xfrm>
              <a:prstGeom prst="rect">
                <a:avLst/>
              </a:prstGeom>
              <a:blipFill>
                <a:blip r:embed="rId12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13549B42-098A-4854-A4B1-EEB25F109DA5}"/>
                  </a:ext>
                </a:extLst>
              </p:cNvPr>
              <p:cNvSpPr/>
              <p:nvPr/>
            </p:nvSpPr>
            <p:spPr>
              <a:xfrm>
                <a:off x="1264164" y="3791308"/>
                <a:ext cx="24689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22</m:t>
                      </m:r>
                      <m:r>
                        <a:rPr 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13549B42-098A-4854-A4B1-EEB25F109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164" y="3791308"/>
                <a:ext cx="2468946" cy="400110"/>
              </a:xfrm>
              <a:prstGeom prst="rect">
                <a:avLst/>
              </a:prstGeom>
              <a:blipFill>
                <a:blip r:embed="rId1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7B8A2837-A72F-40D3-8359-E688FD15C31F}"/>
                  </a:ext>
                </a:extLst>
              </p:cNvPr>
              <p:cNvSpPr/>
              <p:nvPr/>
            </p:nvSpPr>
            <p:spPr>
              <a:xfrm>
                <a:off x="1251047" y="2428875"/>
                <a:ext cx="27342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11 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0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0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0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7B8A2837-A72F-40D3-8359-E688FD15C3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047" y="2428875"/>
                <a:ext cx="2734210" cy="400110"/>
              </a:xfrm>
              <a:prstGeom prst="rect">
                <a:avLst/>
              </a:prstGeom>
              <a:blipFill>
                <a:blip r:embed="rId16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25E63575-FAC9-4336-B4C7-FA50E154F677}"/>
                  </a:ext>
                </a:extLst>
              </p:cNvPr>
              <p:cNvSpPr/>
              <p:nvPr/>
            </p:nvSpPr>
            <p:spPr>
              <a:xfrm>
                <a:off x="1251047" y="2869435"/>
                <a:ext cx="27731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ru-R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25E63575-FAC9-4336-B4C7-FA50E154F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047" y="2869435"/>
                <a:ext cx="2773131" cy="400110"/>
              </a:xfrm>
              <a:prstGeom prst="rect">
                <a:avLst/>
              </a:prstGeom>
              <a:blipFill>
                <a:blip r:embed="rId1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87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2" grpId="0"/>
      <p:bldP spid="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 err="1">
                <a:solidFill>
                  <a:srgbClr val="4C5D6E"/>
                </a:solidFill>
              </a:rPr>
              <a:t>Афинное</a:t>
            </a:r>
            <a:r>
              <a:rPr lang="ru-RU" sz="3000" dirty="0">
                <a:solidFill>
                  <a:srgbClr val="4C5D6E"/>
                </a:solidFill>
              </a:rPr>
              <a:t> преобразование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13549B42-098A-4854-A4B1-EEB25F109DA5}"/>
                  </a:ext>
                </a:extLst>
              </p:cNvPr>
              <p:cNvSpPr/>
              <p:nvPr/>
            </p:nvSpPr>
            <p:spPr>
              <a:xfrm>
                <a:off x="1142373" y="3791308"/>
                <a:ext cx="24689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22</m:t>
                      </m:r>
                      <m:r>
                        <a:rPr 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13549B42-098A-4854-A4B1-EEB25F109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73" y="3791308"/>
                <a:ext cx="2468946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9E5764F7-7891-4A35-B12E-EC92CA7F133D}"/>
                  </a:ext>
                </a:extLst>
              </p:cNvPr>
              <p:cNvSpPr/>
              <p:nvPr/>
            </p:nvSpPr>
            <p:spPr>
              <a:xfrm>
                <a:off x="3427174" y="3791308"/>
                <a:ext cx="661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ru-R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9E5764F7-7891-4A35-B12E-EC92CA7F1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174" y="3791308"/>
                <a:ext cx="66146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47A4125B-3430-410A-9F91-6841DE66B312}"/>
                  </a:ext>
                </a:extLst>
              </p:cNvPr>
              <p:cNvSpPr/>
              <p:nvPr/>
            </p:nvSpPr>
            <p:spPr>
              <a:xfrm>
                <a:off x="1142373" y="2582293"/>
                <a:ext cx="213943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47A4125B-3430-410A-9F91-6841DE66B3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73" y="2582293"/>
                <a:ext cx="2139432" cy="400110"/>
              </a:xfrm>
              <a:prstGeom prst="rect">
                <a:avLst/>
              </a:prstGeom>
              <a:blipFill>
                <a:blip r:embed="rId6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Прямоугольник 73">
                <a:extLst>
                  <a:ext uri="{FF2B5EF4-FFF2-40B4-BE49-F238E27FC236}">
                    <a16:creationId xmlns:a16="http://schemas.microsoft.com/office/drawing/2014/main" id="{A5DE0B02-45A0-4D34-8748-C3EEE9544FB2}"/>
                  </a:ext>
                </a:extLst>
              </p:cNvPr>
              <p:cNvSpPr/>
              <p:nvPr/>
            </p:nvSpPr>
            <p:spPr>
              <a:xfrm>
                <a:off x="1142373" y="3026195"/>
                <a:ext cx="241098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′ 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′ 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′=0</m:t>
                    </m:r>
                  </m:oMath>
                </a14:m>
                <a:endParaRPr lang="ru-RU" sz="2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4" name="Прямоугольник 73">
                <a:extLst>
                  <a:ext uri="{FF2B5EF4-FFF2-40B4-BE49-F238E27FC236}">
                    <a16:creationId xmlns:a16="http://schemas.microsoft.com/office/drawing/2014/main" id="{A5DE0B02-45A0-4D34-8748-C3EEE9544F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73" y="3026195"/>
                <a:ext cx="2410981" cy="400110"/>
              </a:xfrm>
              <a:prstGeom prst="rect">
                <a:avLst/>
              </a:prstGeom>
              <a:blipFill>
                <a:blip r:embed="rId7"/>
                <a:stretch>
                  <a:fillRect l="-2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83EE25D9-FA68-4AE7-A5B9-C9F9726CF1E7}"/>
                  </a:ext>
                </a:extLst>
              </p:cNvPr>
              <p:cNvSpPr/>
              <p:nvPr/>
            </p:nvSpPr>
            <p:spPr>
              <a:xfrm>
                <a:off x="1142373" y="1341835"/>
                <a:ext cx="27342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11 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0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0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0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83EE25D9-FA68-4AE7-A5B9-C9F9726CF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73" y="1341835"/>
                <a:ext cx="2734210" cy="400110"/>
              </a:xfrm>
              <a:prstGeom prst="rect">
                <a:avLst/>
              </a:prstGeom>
              <a:blipFill>
                <a:blip r:embed="rId8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B2797919-64C8-4654-83B0-8D5087566BA8}"/>
                  </a:ext>
                </a:extLst>
              </p:cNvPr>
              <p:cNvSpPr/>
              <p:nvPr/>
            </p:nvSpPr>
            <p:spPr>
              <a:xfrm>
                <a:off x="1142373" y="1782395"/>
                <a:ext cx="27731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ru-R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B2797919-64C8-4654-83B0-8D5087566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73" y="1782395"/>
                <a:ext cx="2773131" cy="400110"/>
              </a:xfrm>
              <a:prstGeom prst="rect">
                <a:avLst/>
              </a:prstGeom>
              <a:blipFill>
                <a:blip r:embed="rId9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05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2" grpId="0"/>
      <p:bldP spid="73" grpId="0"/>
      <p:bldP spid="74" grpId="0"/>
      <p:bldP spid="40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2" y="472103"/>
            <a:ext cx="7230417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>
                <a:solidFill>
                  <a:srgbClr val="4C5D6E"/>
                </a:solidFill>
              </a:rPr>
              <a:t>Ортогональное преобразование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7ED66445-158C-4A4C-A198-77BA1FC2BEBA}"/>
                  </a:ext>
                </a:extLst>
              </p:cNvPr>
              <p:cNvSpPr/>
              <p:nvPr/>
            </p:nvSpPr>
            <p:spPr>
              <a:xfrm>
                <a:off x="3998374" y="2702994"/>
                <a:ext cx="37958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7ED66445-158C-4A4C-A198-77BA1FC2BE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374" y="2702994"/>
                <a:ext cx="3795847" cy="400110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E32B19A9-8479-4572-877C-8A937930F33E}"/>
                  </a:ext>
                </a:extLst>
              </p:cNvPr>
              <p:cNvSpPr/>
              <p:nvPr/>
            </p:nvSpPr>
            <p:spPr>
              <a:xfrm>
                <a:off x="3998374" y="3143554"/>
                <a:ext cx="400148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ru-RU" sz="2000" dirty="0">
                          <a:solidFill>
                            <a:schemeClr val="tx1"/>
                          </a:solidFill>
                        </a:rPr>
                        <m:t>)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E32B19A9-8479-4572-877C-8A937930F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374" y="3143554"/>
                <a:ext cx="4001480" cy="400110"/>
              </a:xfrm>
              <a:prstGeom prst="rect">
                <a:avLst/>
              </a:prstGeom>
              <a:blipFill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13549B42-098A-4854-A4B1-EEB25F109DA5}"/>
                  </a:ext>
                </a:extLst>
              </p:cNvPr>
              <p:cNvSpPr/>
              <p:nvPr/>
            </p:nvSpPr>
            <p:spPr>
              <a:xfrm>
                <a:off x="1142372" y="3833505"/>
                <a:ext cx="29464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b="0" i="1" baseline="-250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i="1" baseline="-250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22</m:t>
                      </m:r>
                      <m:r>
                        <a:rPr lang="ru-RU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i="1" baseline="-250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2000" b="0" i="1" baseline="-250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i="1" baseline="-250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000" b="0" i="1" baseline="-250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l-GR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ru-RU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2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13549B42-098A-4854-A4B1-EEB25F109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72" y="3833505"/>
                <a:ext cx="2946448" cy="400110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74E9A1DF-41A1-467B-9F11-EF20A524AF0A}"/>
                  </a:ext>
                </a:extLst>
              </p:cNvPr>
              <p:cNvSpPr/>
              <p:nvPr/>
            </p:nvSpPr>
            <p:spPr>
              <a:xfrm>
                <a:off x="1142372" y="3229251"/>
                <a:ext cx="236885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i="1" baseline="-250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11 </m:t>
                    </m:r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i="1" baseline="-250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000" i="1" baseline="-250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000" i="1" baseline="-250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baseline="-250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000" i="1" baseline="-250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ru-RU" sz="2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74E9A1DF-41A1-467B-9F11-EF20A524A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72" y="3229251"/>
                <a:ext cx="2368854" cy="400110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DBA672-0C42-4062-8AF4-78505E25D763}"/>
                  </a:ext>
                </a:extLst>
              </p:cNvPr>
              <p:cNvSpPr txBox="1"/>
              <p:nvPr/>
            </p:nvSpPr>
            <p:spPr>
              <a:xfrm>
                <a:off x="1239919" y="2501383"/>
                <a:ext cx="2479051" cy="311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u-RU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11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DBA672-0C42-4062-8AF4-78505E25D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919" y="2501383"/>
                <a:ext cx="2479051" cy="311880"/>
              </a:xfrm>
              <a:prstGeom prst="rect">
                <a:avLst/>
              </a:prstGeom>
              <a:blipFill>
                <a:blip r:embed="rId8"/>
                <a:stretch>
                  <a:fillRect l="-2457" b="-215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58F62F8-1CD1-498A-917C-CD3FA5F7E273}"/>
                  </a:ext>
                </a:extLst>
              </p:cNvPr>
              <p:cNvSpPr txBox="1"/>
              <p:nvPr/>
            </p:nvSpPr>
            <p:spPr>
              <a:xfrm>
                <a:off x="1239919" y="2917704"/>
                <a:ext cx="2479051" cy="311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u-RU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11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58F62F8-1CD1-498A-917C-CD3FA5F7E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919" y="2917704"/>
                <a:ext cx="2479051" cy="311880"/>
              </a:xfrm>
              <a:prstGeom prst="rect">
                <a:avLst/>
              </a:prstGeom>
              <a:blipFill>
                <a:blip r:embed="rId9"/>
                <a:stretch>
                  <a:fillRect l="-2457" t="-1961" b="-196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770B50A2-6528-4D37-AC42-0379F23C6D79}"/>
                  </a:ext>
                </a:extLst>
              </p:cNvPr>
              <p:cNvSpPr/>
              <p:nvPr/>
            </p:nvSpPr>
            <p:spPr>
              <a:xfrm>
                <a:off x="1142373" y="1341835"/>
                <a:ext cx="27342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11 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0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0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0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770B50A2-6528-4D37-AC42-0379F23C6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73" y="1341835"/>
                <a:ext cx="2734210" cy="400110"/>
              </a:xfrm>
              <a:prstGeom prst="rect">
                <a:avLst/>
              </a:prstGeom>
              <a:blipFill>
                <a:blip r:embed="rId10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B8535805-2427-4890-AD14-FBBD22BA0D5B}"/>
                  </a:ext>
                </a:extLst>
              </p:cNvPr>
              <p:cNvSpPr/>
              <p:nvPr/>
            </p:nvSpPr>
            <p:spPr>
              <a:xfrm>
                <a:off x="1142373" y="1782395"/>
                <a:ext cx="27731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ru-RU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0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B8535805-2427-4890-AD14-FBBD22BA0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73" y="1782395"/>
                <a:ext cx="2773131" cy="400110"/>
              </a:xfrm>
              <a:prstGeom prst="rect">
                <a:avLst/>
              </a:prstGeom>
              <a:blipFill>
                <a:blip r:embed="rId11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13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69" grpId="0"/>
      <p:bldP spid="41" grpId="0"/>
      <p:bldP spid="4" grpId="0"/>
      <p:bldP spid="45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24120</TotalTime>
  <Words>559</Words>
  <Application>Microsoft Office PowerPoint</Application>
  <PresentationFormat>Экран (16:9)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Cambria Math</vt:lpstr>
      <vt:lpstr>Simple Light</vt:lpstr>
      <vt:lpstr>Графики  на плоскости</vt:lpstr>
      <vt:lpstr>План урока</vt:lpstr>
      <vt:lpstr>График функции</vt:lpstr>
      <vt:lpstr>Преобразование координат</vt:lpstr>
      <vt:lpstr>Преобразование координат</vt:lpstr>
      <vt:lpstr>Преобразование координат</vt:lpstr>
      <vt:lpstr>Линейное преобразование плоскости</vt:lpstr>
      <vt:lpstr>Афинное преобразование</vt:lpstr>
      <vt:lpstr>Ортогональное преобразование</vt:lpstr>
      <vt:lpstr>Полярные координаты</vt:lpstr>
      <vt:lpstr>Домашнее задание</vt:lpstr>
      <vt:lpstr>Что мы узнали?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первого урока</dc:title>
  <dc:creator>Дмитрий Кирьянов</dc:creator>
  <cp:lastModifiedBy>Дмитрий Кирьянов</cp:lastModifiedBy>
  <cp:revision>89</cp:revision>
  <dcterms:modified xsi:type="dcterms:W3CDTF">2018-07-26T17:57:14Z</dcterms:modified>
</cp:coreProperties>
</file>