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4" r:id="rId3"/>
    <p:sldId id="328" r:id="rId4"/>
    <p:sldId id="305" r:id="rId5"/>
    <p:sldId id="322" r:id="rId6"/>
    <p:sldId id="32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74" autoAdjust="0"/>
  </p:normalViewPr>
  <p:slideViewPr>
    <p:cSldViewPr snapToGrid="0">
      <p:cViewPr>
        <p:scale>
          <a:sx n="100" d="100"/>
          <a:sy n="100" d="100"/>
        </p:scale>
        <p:origin x="576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3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16.png"/><Relationship Id="rId10" Type="http://schemas.openxmlformats.org/officeDocument/2006/relationships/image" Target="../media/image54.png"/><Relationship Id="rId4" Type="http://schemas.openxmlformats.org/officeDocument/2006/relationships/image" Target="../media/image15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299" y="1714500"/>
            <a:ext cx="470460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Преобразование координат: примеры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Поворот</a:t>
            </a:r>
            <a:r>
              <a:rPr lang="en-US" dirty="0">
                <a:solidFill>
                  <a:srgbClr val="2C2D30"/>
                </a:solidFill>
              </a:rPr>
              <a:t> XY- </a:t>
            </a:r>
            <a:r>
              <a:rPr lang="ru-RU" dirty="0">
                <a:solidFill>
                  <a:srgbClr val="2C2D30"/>
                </a:solidFill>
              </a:rPr>
              <a:t>координат на плоскости: пример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Линейное преобразование плоскости: пример </a:t>
            </a:r>
            <a:r>
              <a:rPr lang="en-US" dirty="0">
                <a:solidFill>
                  <a:srgbClr val="2C2D30"/>
                </a:solidFill>
              </a:rPr>
              <a:t>Python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Полярные координаты: пример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Преобразование координат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2BFC19E-7107-480A-85FF-0935BA586F2D}"/>
              </a:ext>
            </a:extLst>
          </p:cNvPr>
          <p:cNvGrpSpPr/>
          <p:nvPr/>
        </p:nvGrpSpPr>
        <p:grpSpPr>
          <a:xfrm>
            <a:off x="4621149" y="2500184"/>
            <a:ext cx="2518824" cy="2034495"/>
            <a:chOff x="4621149" y="2500184"/>
            <a:chExt cx="2518824" cy="2034495"/>
          </a:xfrm>
        </p:grpSpPr>
        <p:grpSp>
          <p:nvGrpSpPr>
            <p:cNvPr id="48" name="Группа 47">
              <a:extLst>
                <a:ext uri="{FF2B5EF4-FFF2-40B4-BE49-F238E27FC236}">
                  <a16:creationId xmlns:a16="http://schemas.microsoft.com/office/drawing/2014/main" id="{8BDEB348-880D-46D3-B08D-5B66996F355D}"/>
                </a:ext>
              </a:extLst>
            </p:cNvPr>
            <p:cNvGrpSpPr/>
            <p:nvPr/>
          </p:nvGrpSpPr>
          <p:grpSpPr>
            <a:xfrm>
              <a:off x="5525513" y="2500184"/>
              <a:ext cx="1614460" cy="1896398"/>
              <a:chOff x="6438664" y="1930272"/>
              <a:chExt cx="1614460" cy="1896398"/>
            </a:xfrm>
          </p:grpSpPr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88C7B328-15FA-450A-9674-97C50DD671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9230" y="2249066"/>
                <a:ext cx="0" cy="1577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>
                <a:extLst>
                  <a:ext uri="{FF2B5EF4-FFF2-40B4-BE49-F238E27FC236}">
                    <a16:creationId xmlns:a16="http://schemas.microsoft.com/office/drawing/2014/main" id="{CF07683A-66A4-4F6A-BBC5-EE9B3D0FDF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814017"/>
                <a:ext cx="13979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Прямоугольник 51">
                    <a:extLst>
                      <a:ext uri="{FF2B5EF4-FFF2-40B4-BE49-F238E27FC236}">
                        <a16:creationId xmlns:a16="http://schemas.microsoft.com/office/drawing/2014/main" id="{2AFD89B5-B4AC-4908-9247-ACC2E89B9F3B}"/>
                      </a:ext>
                    </a:extLst>
                  </p:cNvPr>
                  <p:cNvSpPr/>
                  <p:nvPr/>
                </p:nvSpPr>
                <p:spPr>
                  <a:xfrm>
                    <a:off x="6442605" y="1930272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Прямоугольник 51">
                    <a:extLst>
                      <a:ext uri="{FF2B5EF4-FFF2-40B4-BE49-F238E27FC236}">
                        <a16:creationId xmlns:a16="http://schemas.microsoft.com/office/drawing/2014/main" id="{2AFD89B5-B4AC-4908-9247-ACC2E89B9F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605" y="1930272"/>
                    <a:ext cx="493643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Прямоугольник 52">
                    <a:extLst>
                      <a:ext uri="{FF2B5EF4-FFF2-40B4-BE49-F238E27FC236}">
                        <a16:creationId xmlns:a16="http://schemas.microsoft.com/office/drawing/2014/main" id="{01B266CA-13B8-4EB5-9D0F-A401141E52B8}"/>
                      </a:ext>
                    </a:extLst>
                  </p:cNvPr>
                  <p:cNvSpPr/>
                  <p:nvPr/>
                </p:nvSpPr>
                <p:spPr>
                  <a:xfrm>
                    <a:off x="7481924" y="3303449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Прямоугольник 52">
                    <a:extLst>
                      <a:ext uri="{FF2B5EF4-FFF2-40B4-BE49-F238E27FC236}">
                        <a16:creationId xmlns:a16="http://schemas.microsoft.com/office/drawing/2014/main" id="{01B266CA-13B8-4EB5-9D0F-A401141E5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1924" y="3303449"/>
                    <a:ext cx="57120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F70650-45D5-41A5-BE70-3C3542E845AA}"/>
                </a:ext>
              </a:extLst>
            </p:cNvPr>
            <p:cNvGrpSpPr/>
            <p:nvPr/>
          </p:nvGrpSpPr>
          <p:grpSpPr>
            <a:xfrm rot="19800109">
              <a:off x="4621149" y="2539044"/>
              <a:ext cx="1849861" cy="1683260"/>
              <a:chOff x="6062991" y="2105358"/>
              <a:chExt cx="1849861" cy="1683260"/>
            </a:xfrm>
          </p:grpSpPr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59F513D9-8ED4-422A-8F94-94EE10E8F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346FA411-1892-4713-BC7E-529C8DCE88A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346FA411-1892-4713-BC7E-529C8DCE88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Группа 57">
                <a:extLst>
                  <a:ext uri="{FF2B5EF4-FFF2-40B4-BE49-F238E27FC236}">
                    <a16:creationId xmlns:a16="http://schemas.microsoft.com/office/drawing/2014/main" id="{05CB7F11-5BBE-42BB-909F-C024111697CB}"/>
                  </a:ext>
                </a:extLst>
              </p:cNvPr>
              <p:cNvGrpSpPr/>
              <p:nvPr/>
            </p:nvGrpSpPr>
            <p:grpSpPr>
              <a:xfrm>
                <a:off x="6062991" y="2105358"/>
                <a:ext cx="1849861" cy="1683260"/>
                <a:chOff x="6062991" y="2105358"/>
                <a:chExt cx="1849861" cy="1683260"/>
              </a:xfrm>
            </p:grpSpPr>
            <p:cxnSp>
              <p:nvCxnSpPr>
                <p:cNvPr id="59" name="Прямая со стрелкой 58">
                  <a:extLst>
                    <a:ext uri="{FF2B5EF4-FFF2-40B4-BE49-F238E27FC236}">
                      <a16:creationId xmlns:a16="http://schemas.microsoft.com/office/drawing/2014/main" id="{08446A32-CC7D-4AED-B3FD-4A3D1AD5D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9891" flipH="1" flipV="1">
                  <a:off x="6062991" y="2347790"/>
                  <a:ext cx="792479" cy="1372715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 стрелкой 59">
                  <a:extLst>
                    <a:ext uri="{FF2B5EF4-FFF2-40B4-BE49-F238E27FC236}">
                      <a16:creationId xmlns:a16="http://schemas.microsoft.com/office/drawing/2014/main" id="{F5CF2D92-188B-468E-B8CD-77F10019D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664" y="3788617"/>
                  <a:ext cx="1397935" cy="1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Прямоугольник 60">
                      <a:extLst>
                        <a:ext uri="{FF2B5EF4-FFF2-40B4-BE49-F238E27FC236}">
                          <a16:creationId xmlns:a16="http://schemas.microsoft.com/office/drawing/2014/main" id="{8BD7D777-1E79-42ED-9049-C739E875E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8406" y="2105358"/>
                      <a:ext cx="493643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Прямоугольник 60">
                      <a:extLst>
                        <a:ext uri="{FF2B5EF4-FFF2-40B4-BE49-F238E27FC236}">
                          <a16:creationId xmlns:a16="http://schemas.microsoft.com/office/drawing/2014/main" id="{8BD7D777-1E79-42ED-9049-C739E875E1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8406" y="2105358"/>
                      <a:ext cx="493643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Прямоугольник 61">
                      <a:extLst>
                        <a:ext uri="{FF2B5EF4-FFF2-40B4-BE49-F238E27FC236}">
                          <a16:creationId xmlns:a16="http://schemas.microsoft.com/office/drawing/2014/main" id="{E2C246B2-4829-4506-87E7-6F9A00CFF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1652" y="3210664"/>
                      <a:ext cx="571200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Прямоугольник 61">
                      <a:extLst>
                        <a:ext uri="{FF2B5EF4-FFF2-40B4-BE49-F238E27FC236}">
                          <a16:creationId xmlns:a16="http://schemas.microsoft.com/office/drawing/2014/main" id="{E2C246B2-4829-4506-87E7-6F9A00CFF7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1652" y="3210664"/>
                      <a:ext cx="571200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6" name="Дуга 65">
              <a:extLst>
                <a:ext uri="{FF2B5EF4-FFF2-40B4-BE49-F238E27FC236}">
                  <a16:creationId xmlns:a16="http://schemas.microsoft.com/office/drawing/2014/main" id="{AC784AD3-61E9-4E90-A388-40A2379D15B1}"/>
                </a:ext>
              </a:extLst>
            </p:cNvPr>
            <p:cNvSpPr/>
            <p:nvPr/>
          </p:nvSpPr>
          <p:spPr>
            <a:xfrm rot="8876960" flipH="1">
              <a:off x="5913094" y="4029134"/>
              <a:ext cx="341163" cy="505545"/>
            </a:xfrm>
            <a:prstGeom prst="arc">
              <a:avLst>
                <a:gd name="adj1" fmla="val 17782436"/>
                <a:gd name="adj2" fmla="val 2902196"/>
              </a:avLst>
            </a:prstGeom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A09CCE61-1939-4A78-9340-C3F2725EAB2F}"/>
                    </a:ext>
                  </a:extLst>
                </p:cNvPr>
                <p:cNvSpPr/>
                <p:nvPr/>
              </p:nvSpPr>
              <p:spPr>
                <a:xfrm>
                  <a:off x="6175587" y="3810095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A09CCE61-1939-4A78-9340-C3F2725EA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587" y="3810095"/>
                  <a:ext cx="50975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6FAFAA6-A363-4695-AC34-56D23DF72A17}"/>
                  </a:ext>
                </a:extLst>
              </p:cNvPr>
              <p:cNvSpPr/>
              <p:nvPr/>
            </p:nvSpPr>
            <p:spPr>
              <a:xfrm>
                <a:off x="1229245" y="2425575"/>
                <a:ext cx="25091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6FAFAA6-A363-4695-AC34-56D23DF72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425575"/>
                <a:ext cx="2509148" cy="400110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F9901BE-1526-4BFE-982A-EEC71BFFFF64}"/>
                  </a:ext>
                </a:extLst>
              </p:cNvPr>
              <p:cNvSpPr/>
              <p:nvPr/>
            </p:nvSpPr>
            <p:spPr>
              <a:xfrm>
                <a:off x="1229245" y="2847085"/>
                <a:ext cx="27204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F9901BE-1526-4BFE-982A-EEC71BFFF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847085"/>
                <a:ext cx="2720425" cy="400110"/>
              </a:xfrm>
              <a:prstGeom prst="rect">
                <a:avLst/>
              </a:prstGeom>
              <a:blipFill>
                <a:blip r:embed="rId10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/>
              <p:nvPr/>
            </p:nvSpPr>
            <p:spPr>
              <a:xfrm>
                <a:off x="1229245" y="123880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238800"/>
                <a:ext cx="3795847" cy="400110"/>
              </a:xfrm>
              <a:prstGeom prst="rect">
                <a:avLst/>
              </a:prstGeom>
              <a:blipFill>
                <a:blip r:embed="rId11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/>
              <p:nvPr/>
            </p:nvSpPr>
            <p:spPr>
              <a:xfrm>
                <a:off x="1229245" y="167936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679360"/>
                <a:ext cx="4001480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6734BDD3-F1F0-462D-9807-BB728C796600}"/>
                  </a:ext>
                </a:extLst>
              </p:cNvPr>
              <p:cNvSpPr/>
              <p:nvPr/>
            </p:nvSpPr>
            <p:spPr>
              <a:xfrm>
                <a:off x="1228711" y="3619706"/>
                <a:ext cx="273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6734BDD3-F1F0-462D-9807-BB728C79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11" y="3619706"/>
                <a:ext cx="2734210" cy="400110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9E5F6638-7E70-46C1-A234-196AAAE3F99A}"/>
                  </a:ext>
                </a:extLst>
              </p:cNvPr>
              <p:cNvSpPr/>
              <p:nvPr/>
            </p:nvSpPr>
            <p:spPr>
              <a:xfrm>
                <a:off x="1228711" y="4060266"/>
                <a:ext cx="27731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9E5F6638-7E70-46C1-A234-196AAAE3F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11" y="4060266"/>
                <a:ext cx="2773131" cy="400110"/>
              </a:xfrm>
              <a:prstGeom prst="rect">
                <a:avLst/>
              </a:prstGeom>
              <a:blipFill>
                <a:blip r:embed="rId1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BFBF95CB-E08E-4EE1-9224-74EE6AF0DEB2}"/>
                  </a:ext>
                </a:extLst>
              </p:cNvPr>
              <p:cNvSpPr/>
              <p:nvPr/>
            </p:nvSpPr>
            <p:spPr>
              <a:xfrm>
                <a:off x="3805131" y="3641106"/>
                <a:ext cx="661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BFBF95CB-E08E-4EE1-9224-74EE6AF0D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1" y="3641106"/>
                <a:ext cx="661463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738A43E2-A01D-4A15-98EA-A14AA99DC1B0}"/>
                  </a:ext>
                </a:extLst>
              </p:cNvPr>
              <p:cNvSpPr/>
              <p:nvPr/>
            </p:nvSpPr>
            <p:spPr>
              <a:xfrm>
                <a:off x="3805130" y="4083317"/>
                <a:ext cx="661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738A43E2-A01D-4A15-98EA-A14AA99DC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0" y="4083317"/>
                <a:ext cx="661463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4C6D707-F299-4C9B-95FD-27950489DF19}"/>
              </a:ext>
            </a:extLst>
          </p:cNvPr>
          <p:cNvGrpSpPr/>
          <p:nvPr/>
        </p:nvGrpSpPr>
        <p:grpSpPr>
          <a:xfrm>
            <a:off x="5153833" y="1993328"/>
            <a:ext cx="792479" cy="2107624"/>
            <a:chOff x="7671164" y="1532769"/>
            <a:chExt cx="1173430" cy="2107624"/>
          </a:xfrm>
        </p:grpSpPr>
        <p:sp>
          <p:nvSpPr>
            <p:cNvPr id="4" name="Дуга 3">
              <a:extLst>
                <a:ext uri="{FF2B5EF4-FFF2-40B4-BE49-F238E27FC236}">
                  <a16:creationId xmlns:a16="http://schemas.microsoft.com/office/drawing/2014/main" id="{FC40BF63-EBCD-44AA-8DE6-85CE5C1813AA}"/>
                </a:ext>
              </a:extLst>
            </p:cNvPr>
            <p:cNvSpPr/>
            <p:nvPr/>
          </p:nvSpPr>
          <p:spPr>
            <a:xfrm rot="5400000" flipV="1">
              <a:off x="7204067" y="1999866"/>
              <a:ext cx="2107624" cy="1173430"/>
            </a:xfrm>
            <a:prstGeom prst="arc">
              <a:avLst>
                <a:gd name="adj1" fmla="val 16334884"/>
                <a:gd name="adj2" fmla="val 0"/>
              </a:avLst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Дуга 64">
              <a:extLst>
                <a:ext uri="{FF2B5EF4-FFF2-40B4-BE49-F238E27FC236}">
                  <a16:creationId xmlns:a16="http://schemas.microsoft.com/office/drawing/2014/main" id="{64E317FA-2CFD-4304-8EEE-B6EEB8A56EC5}"/>
                </a:ext>
              </a:extLst>
            </p:cNvPr>
            <p:cNvSpPr/>
            <p:nvPr/>
          </p:nvSpPr>
          <p:spPr>
            <a:xfrm rot="5400000">
              <a:off x="7209282" y="2101673"/>
              <a:ext cx="2107624" cy="969816"/>
            </a:xfrm>
            <a:prstGeom prst="arc">
              <a:avLst>
                <a:gd name="adj1" fmla="val 16334884"/>
                <a:gd name="adj2" fmla="val 0"/>
              </a:avLst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033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54" grpId="0"/>
      <p:bldP spid="56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Полярные координаты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CD8B7670-6539-48A0-9A33-279E95CD4618}"/>
              </a:ext>
            </a:extLst>
          </p:cNvPr>
          <p:cNvGrpSpPr/>
          <p:nvPr/>
        </p:nvGrpSpPr>
        <p:grpSpPr>
          <a:xfrm>
            <a:off x="6014156" y="1816198"/>
            <a:ext cx="1614460" cy="1896398"/>
            <a:chOff x="6438664" y="1930272"/>
            <a:chExt cx="1614460" cy="1896398"/>
          </a:xfrm>
        </p:grpSpPr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00A3EFAC-F0F7-46F3-A90C-8591708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6651028-3C59-43D2-A156-BD00DCC80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Прямоугольник 42">
                  <a:extLst>
                    <a:ext uri="{FF2B5EF4-FFF2-40B4-BE49-F238E27FC236}">
                      <a16:creationId xmlns:a16="http://schemas.microsoft.com/office/drawing/2014/main" id="{77DF4611-963E-4231-8FBB-B221522DBAF3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Прямоугольник 43">
                  <a:extLst>
                    <a:ext uri="{FF2B5EF4-FFF2-40B4-BE49-F238E27FC236}">
                      <a16:creationId xmlns:a16="http://schemas.microsoft.com/office/drawing/2014/main" id="{6262980B-A3B7-4F38-A3B9-CF48C961D569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Овал 44">
            <a:extLst>
              <a:ext uri="{FF2B5EF4-FFF2-40B4-BE49-F238E27FC236}">
                <a16:creationId xmlns:a16="http://schemas.microsoft.com/office/drawing/2014/main" id="{809A7DB5-6605-4A4D-8C71-856AD2DFA4E9}"/>
              </a:ext>
            </a:extLst>
          </p:cNvPr>
          <p:cNvSpPr/>
          <p:nvPr/>
        </p:nvSpPr>
        <p:spPr>
          <a:xfrm>
            <a:off x="6750716" y="2148800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537A66E-159B-4C57-BF3A-D9CDCC1EFE42}"/>
                  </a:ext>
                </a:extLst>
              </p:cNvPr>
              <p:cNvSpPr/>
              <p:nvPr/>
            </p:nvSpPr>
            <p:spPr>
              <a:xfrm>
                <a:off x="6631175" y="1631906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537A66E-159B-4C57-BF3A-D9CDCC1EF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75" y="1631906"/>
                <a:ext cx="11610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03C91DBC-DE27-4310-9141-10852CFE6216}"/>
              </a:ext>
            </a:extLst>
          </p:cNvPr>
          <p:cNvGrpSpPr/>
          <p:nvPr/>
        </p:nvGrpSpPr>
        <p:grpSpPr>
          <a:xfrm>
            <a:off x="5648386" y="3084035"/>
            <a:ext cx="1409030" cy="724584"/>
            <a:chOff x="6435184" y="2437766"/>
            <a:chExt cx="1409030" cy="724584"/>
          </a:xfrm>
        </p:grpSpPr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E7772E98-9984-4A9A-B5F2-A788C15EC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5184" y="3047770"/>
              <a:ext cx="1409030" cy="136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AC59988-80C4-4AD1-BEFD-258F59FEECA1}"/>
                </a:ext>
              </a:extLst>
            </p:cNvPr>
            <p:cNvSpPr/>
            <p:nvPr/>
          </p:nvSpPr>
          <p:spPr>
            <a:xfrm rot="8876960" flipH="1">
              <a:off x="6856368" y="2656805"/>
              <a:ext cx="341163" cy="505545"/>
            </a:xfrm>
            <a:prstGeom prst="arc">
              <a:avLst>
                <a:gd name="adj1" fmla="val 17782436"/>
                <a:gd name="adj2" fmla="val 2902196"/>
              </a:avLst>
            </a:prstGeom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Прямоугольник 49">
                  <a:extLst>
                    <a:ext uri="{FF2B5EF4-FFF2-40B4-BE49-F238E27FC236}">
                      <a16:creationId xmlns:a16="http://schemas.microsoft.com/office/drawing/2014/main" id="{9F1B1639-B6B8-4B22-8C3C-9499F282FBA6}"/>
                    </a:ext>
                  </a:extLst>
                </p:cNvPr>
                <p:cNvSpPr/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0" name="Прямоугольник 49">
                  <a:extLst>
                    <a:ext uri="{FF2B5EF4-FFF2-40B4-BE49-F238E27FC236}">
                      <a16:creationId xmlns:a16="http://schemas.microsoft.com/office/drawing/2014/main" id="{9F1B1639-B6B8-4B22-8C3C-9499F282F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F6EFDF1-77BF-4143-ACB0-78255B16F90F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6051348" y="2212300"/>
            <a:ext cx="731118" cy="14690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4F4E0788-7B46-4BD0-9C66-72F3CDDFCC3D}"/>
                  </a:ext>
                </a:extLst>
              </p:cNvPr>
              <p:cNvSpPr/>
              <p:nvPr/>
            </p:nvSpPr>
            <p:spPr>
              <a:xfrm>
                <a:off x="6389690" y="2672020"/>
                <a:ext cx="52468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4F4E0788-7B46-4BD0-9C66-72F3CDDFC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90" y="2672020"/>
                <a:ext cx="52468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/>
              <p:nvPr/>
            </p:nvSpPr>
            <p:spPr>
              <a:xfrm>
                <a:off x="1271085" y="1308450"/>
                <a:ext cx="20413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1308450"/>
                <a:ext cx="204139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/>
              <p:nvPr/>
            </p:nvSpPr>
            <p:spPr>
              <a:xfrm>
                <a:off x="1271085" y="1804605"/>
                <a:ext cx="20152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1804605"/>
                <a:ext cx="201529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53A5E94-569D-4A38-9A41-3990742E04F0}"/>
                  </a:ext>
                </a:extLst>
              </p:cNvPr>
              <p:cNvSpPr/>
              <p:nvPr/>
            </p:nvSpPr>
            <p:spPr>
              <a:xfrm>
                <a:off x="1271085" y="2516909"/>
                <a:ext cx="2447658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53A5E94-569D-4A38-9A41-3990742E0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2516909"/>
                <a:ext cx="2447658" cy="6141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39399-E20C-4752-82F4-0C6044570F16}"/>
                  </a:ext>
                </a:extLst>
              </p:cNvPr>
              <p:cNvSpPr txBox="1"/>
              <p:nvPr/>
            </p:nvSpPr>
            <p:spPr>
              <a:xfrm>
                <a:off x="1308549" y="3324707"/>
                <a:ext cx="1524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39399-E20C-4752-82F4-0C604457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49" y="3324707"/>
                <a:ext cx="1524328" cy="369332"/>
              </a:xfrm>
              <a:prstGeom prst="rect">
                <a:avLst/>
              </a:prstGeom>
              <a:blipFill>
                <a:blip r:embed="rId12"/>
                <a:stretch>
                  <a:fillRect l="-4000" r="-1600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5E5633-BC64-4923-8C30-36887C1855BB}"/>
                  </a:ext>
                </a:extLst>
              </p:cNvPr>
              <p:cNvSpPr txBox="1"/>
              <p:nvPr/>
            </p:nvSpPr>
            <p:spPr>
              <a:xfrm>
                <a:off x="1327729" y="3738363"/>
                <a:ext cx="1607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l-GR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5E5633-BC64-4923-8C30-36887C185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29" y="3738363"/>
                <a:ext cx="1607941" cy="369332"/>
              </a:xfrm>
              <a:prstGeom prst="rect">
                <a:avLst/>
              </a:prstGeom>
              <a:blipFill>
                <a:blip r:embed="rId13"/>
                <a:stretch>
                  <a:fillRect l="-3788" r="-1515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45FF3510-5DF2-47B3-89A3-48CA81ECCA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2371" y="1152475"/>
                <a:ext cx="6753854" cy="3000650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ru-RU" dirty="0"/>
                  <a:t>Напишите код, который будет переводить полярные координаты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fName>
                      <m:e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декартовы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br>
                  <a:rPr lang="ru-RU" dirty="0"/>
                </a:br>
                <a:endParaRPr lang="ru-RU" dirty="0"/>
              </a:p>
              <a:p>
                <a:pPr>
                  <a:buFont typeface="+mj-lt"/>
                  <a:buAutoNum type="arabicPeriod"/>
                </a:pPr>
                <a:r>
                  <a:rPr lang="ru-RU" dirty="0"/>
                  <a:t>Напишите код, который будет рисовать график окружности в полярных координатах.</a:t>
                </a:r>
              </a:p>
              <a:p>
                <a:pPr>
                  <a:buFont typeface="+mj-lt"/>
                  <a:buAutoNum type="arabicPeriod"/>
                </a:pPr>
                <a:endParaRPr lang="ru-RU" dirty="0"/>
              </a:p>
              <a:p>
                <a:pPr>
                  <a:buFont typeface="+mj-lt"/>
                  <a:buAutoNum type="arabicPeriod"/>
                </a:pPr>
                <a:r>
                  <a:rPr lang="ru-RU" dirty="0"/>
                  <a:t>Напишите код, который будет рисовать график прямой линии в полярных координатах.</a:t>
                </a:r>
              </a:p>
              <a:p>
                <a:pPr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45FF3510-5DF2-47B3-89A3-48CA81ECC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2371" y="1152475"/>
                <a:ext cx="6753854" cy="30006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80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572878" cy="3554264"/>
          </a:xfrm>
        </p:spPr>
        <p:txBody>
          <a:bodyPr/>
          <a:lstStyle/>
          <a:p>
            <a:pPr lvl="0">
              <a:spcAft>
                <a:spcPts val="1200"/>
              </a:spcAft>
            </a:pPr>
            <a:r>
              <a:rPr lang="ru-RU" dirty="0"/>
              <a:t>Как меняются графики при линейных преобразованиях координат</a:t>
            </a:r>
          </a:p>
          <a:p>
            <a:pPr lvl="0">
              <a:spcAft>
                <a:spcPts val="1200"/>
              </a:spcAft>
            </a:pPr>
            <a:r>
              <a:rPr lang="ru-RU" dirty="0"/>
              <a:t>Как визуализируются линейные преобразования на плоскости</a:t>
            </a:r>
          </a:p>
          <a:p>
            <a:pPr>
              <a:spcAft>
                <a:spcPts val="1200"/>
              </a:spcAft>
            </a:pPr>
            <a:r>
              <a:rPr lang="ru-RU" dirty="0"/>
              <a:t>Как рисовать полярные графики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24627</TotalTime>
  <Words>194</Words>
  <Application>Microsoft Office PowerPoint</Application>
  <PresentationFormat>Экран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Simple Light</vt:lpstr>
      <vt:lpstr>Графики  на плоскости</vt:lpstr>
      <vt:lpstr>План урока</vt:lpstr>
      <vt:lpstr>Преобразование координат</vt:lpstr>
      <vt:lpstr>Полярные координаты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96</cp:revision>
  <dcterms:modified xsi:type="dcterms:W3CDTF">2018-07-27T16:06:43Z</dcterms:modified>
</cp:coreProperties>
</file>