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4" r:id="rId3"/>
    <p:sldId id="295" r:id="rId4"/>
    <p:sldId id="297" r:id="rId5"/>
    <p:sldId id="298" r:id="rId6"/>
    <p:sldId id="292" r:id="rId7"/>
    <p:sldId id="291" r:id="rId8"/>
    <p:sldId id="290" r:id="rId9"/>
    <p:sldId id="285" r:id="rId10"/>
    <p:sldId id="257" r:id="rId11"/>
    <p:sldId id="288" r:id="rId12"/>
    <p:sldId id="277" r:id="rId13"/>
    <p:sldId id="293" r:id="rId14"/>
    <p:sldId id="294" r:id="rId15"/>
    <p:sldId id="286" r:id="rId16"/>
    <p:sldId id="287" r:id="rId17"/>
    <p:sldId id="278" r:id="rId18"/>
    <p:sldId id="282" r:id="rId19"/>
    <p:sldId id="28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9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776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71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8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6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7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11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20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5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5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7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20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8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1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37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01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Векторы и матрицы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1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D860D4-6871-4F2E-9213-3F5B0C5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10" y="1118947"/>
            <a:ext cx="5795162" cy="333451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960" y="868383"/>
            <a:ext cx="2055627" cy="1318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4207611" y="1301914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D3A1DB-D0A1-4B62-A3AB-C595C761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436137"/>
            <a:ext cx="1929310" cy="18011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41AA3A-C0E6-4EFB-A440-E4CBBFD0C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118" y="1458137"/>
            <a:ext cx="1628056" cy="18011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AFFDF1-492E-4D77-9409-D8C89CDBB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866" y="1458137"/>
            <a:ext cx="2922809" cy="1801117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CDD8A05B-24BA-4974-B2BE-F86A2FD75CA2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N=3</a:t>
            </a:r>
            <a:endParaRPr lang="ru-RU" sz="3200" b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0EA818E-3699-47D9-BBF5-D58415FADAE2}"/>
              </a:ext>
            </a:extLst>
          </p:cNvPr>
          <p:cNvSpPr/>
          <p:nvPr/>
        </p:nvSpPr>
        <p:spPr>
          <a:xfrm>
            <a:off x="2182220" y="2015379"/>
            <a:ext cx="571200" cy="54715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блачко с текстом: прямоугольное 45">
            <a:extLst>
              <a:ext uri="{FF2B5EF4-FFF2-40B4-BE49-F238E27FC236}">
                <a16:creationId xmlns:a16="http://schemas.microsoft.com/office/drawing/2014/main" id="{A3721233-4B04-4ADA-985C-5ED3CDA5516A}"/>
              </a:ext>
            </a:extLst>
          </p:cNvPr>
          <p:cNvSpPr/>
          <p:nvPr/>
        </p:nvSpPr>
        <p:spPr>
          <a:xfrm>
            <a:off x="3014251" y="3462059"/>
            <a:ext cx="1734649" cy="646845"/>
          </a:xfrm>
          <a:prstGeom prst="wedgeRectCallout">
            <a:avLst>
              <a:gd name="adj1" fmla="val -65895"/>
              <a:gd name="adj2" fmla="val -1846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  <a:r>
              <a:rPr lang="en-US" sz="4000" baseline="-25000" dirty="0"/>
              <a:t>1</a:t>
            </a:r>
            <a:r>
              <a:rPr lang="ru-RU" sz="4000" dirty="0"/>
              <a:t>=2</a:t>
            </a:r>
          </a:p>
        </p:txBody>
      </p:sp>
      <p:sp>
        <p:nvSpPr>
          <p:cNvPr id="47" name="Облачко с текстом: прямоугольное 46">
            <a:extLst>
              <a:ext uri="{FF2B5EF4-FFF2-40B4-BE49-F238E27FC236}">
                <a16:creationId xmlns:a16="http://schemas.microsoft.com/office/drawing/2014/main" id="{547CC1AB-2957-428E-A855-3E9E88B00320}"/>
              </a:ext>
            </a:extLst>
          </p:cNvPr>
          <p:cNvSpPr/>
          <p:nvPr/>
        </p:nvSpPr>
        <p:spPr>
          <a:xfrm>
            <a:off x="5690923" y="571488"/>
            <a:ext cx="1734649" cy="683843"/>
          </a:xfrm>
          <a:prstGeom prst="wedgeRectCallout">
            <a:avLst>
              <a:gd name="adj1" fmla="val -109257"/>
              <a:gd name="adj2" fmla="val 931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  <a:r>
              <a:rPr lang="en-US" sz="4000" baseline="-25000" dirty="0"/>
              <a:t>0</a:t>
            </a:r>
            <a:r>
              <a:rPr lang="ru-RU" sz="4000" dirty="0"/>
              <a:t>=</a:t>
            </a:r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2E02CF8-9B5D-4919-956A-0BFCD45E8B7A}"/>
              </a:ext>
            </a:extLst>
          </p:cNvPr>
          <p:cNvSpPr/>
          <p:nvPr/>
        </p:nvSpPr>
        <p:spPr>
          <a:xfrm>
            <a:off x="4218040" y="1548581"/>
            <a:ext cx="405698" cy="46998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57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AAD4A6-B252-4D5F-B84B-9E6ACD960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357035"/>
            <a:ext cx="4343400" cy="2676525"/>
          </a:xfrm>
          <a:prstGeom prst="rect">
            <a:avLst/>
          </a:prstGeom>
        </p:spPr>
      </p:pic>
      <p:sp>
        <p:nvSpPr>
          <p:cNvPr id="40" name="Овал 39">
            <a:extLst>
              <a:ext uri="{FF2B5EF4-FFF2-40B4-BE49-F238E27FC236}">
                <a16:creationId xmlns:a16="http://schemas.microsoft.com/office/drawing/2014/main" id="{CC3770DA-E9BE-4CFA-AE26-780A99385E16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3х</a:t>
            </a:r>
            <a:r>
              <a:rPr lang="en-US" sz="3200" b="1" dirty="0"/>
              <a:t>2</a:t>
            </a:r>
            <a:endParaRPr lang="ru-RU" sz="3200" b="1" dirty="0"/>
          </a:p>
        </p:txBody>
      </p:sp>
      <p:sp>
        <p:nvSpPr>
          <p:cNvPr id="41" name="Облачко с текстом: прямоугольное 40">
            <a:extLst>
              <a:ext uri="{FF2B5EF4-FFF2-40B4-BE49-F238E27FC236}">
                <a16:creationId xmlns:a16="http://schemas.microsoft.com/office/drawing/2014/main" id="{561E18B0-C0B9-4955-920F-2896959AABBA}"/>
              </a:ext>
            </a:extLst>
          </p:cNvPr>
          <p:cNvSpPr/>
          <p:nvPr/>
        </p:nvSpPr>
        <p:spPr>
          <a:xfrm>
            <a:off x="5870634" y="1400850"/>
            <a:ext cx="1734649" cy="913422"/>
          </a:xfrm>
          <a:prstGeom prst="wedgeRectCallout">
            <a:avLst>
              <a:gd name="adj1" fmla="val -105006"/>
              <a:gd name="adj2" fmla="val -6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sz="40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ru-RU" sz="4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AB210F39-01DF-47DF-9708-8E5D8A748CE8}"/>
              </a:ext>
            </a:extLst>
          </p:cNvPr>
          <p:cNvSpPr/>
          <p:nvPr/>
        </p:nvSpPr>
        <p:spPr>
          <a:xfrm>
            <a:off x="4057664" y="1476560"/>
            <a:ext cx="750839" cy="68961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8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Nx1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1xN</a:t>
            </a:r>
            <a:endParaRPr lang="ru-RU" sz="3200" b="1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CB75A-31ED-443B-A5A4-47BCF272A4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1668" y="2324968"/>
            <a:ext cx="4623773" cy="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A70027-90F0-4980-A1EF-8D00D205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1347511"/>
            <a:ext cx="2028825" cy="1257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767F9-9D6F-48A2-A0B3-81F9DC6D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9" y="2890561"/>
            <a:ext cx="2028825" cy="1257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BDE60-1FAF-48C1-9B39-88B0D6F77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09" y="1347511"/>
            <a:ext cx="3543300" cy="1257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AB603-FB92-443C-957F-4A803A5AF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309" y="2890561"/>
            <a:ext cx="3619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Матрицы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A70027-90F0-4980-A1EF-8D00D205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73" y="1347511"/>
            <a:ext cx="2028825" cy="1257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767F9-9D6F-48A2-A0B3-81F9DC6D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9" y="2890561"/>
            <a:ext cx="2028825" cy="1257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8DBE6-1BCC-4E70-B430-C29FFADC2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771" y="1347511"/>
            <a:ext cx="2781300" cy="1257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14F72E-4426-4958-AB84-637496888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771" y="2892246"/>
            <a:ext cx="2981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векторы и матрицы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складывать векторы и матрицы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 делать простые матричные вычисления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152475"/>
            <a:ext cx="7689928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Вычислите: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61393D-E236-4A76-8EB3-7D054C18C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49"/>
          <a:stretch/>
        </p:blipFill>
        <p:spPr>
          <a:xfrm>
            <a:off x="1248231" y="1787652"/>
            <a:ext cx="6076335" cy="2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вектор? Индексы 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матрица? Сложение матриц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A2823-9042-4241-BC85-BE76803933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910" y="890312"/>
            <a:ext cx="1079651" cy="358139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518DF0-6C17-4405-A77C-F5AE7688C0D5}"/>
              </a:ext>
            </a:extLst>
          </p:cNvPr>
          <p:cNvGrpSpPr/>
          <p:nvPr/>
        </p:nvGrpSpPr>
        <p:grpSpPr>
          <a:xfrm>
            <a:off x="571173" y="3693198"/>
            <a:ext cx="7671412" cy="1450313"/>
            <a:chOff x="571173" y="3693198"/>
            <a:chExt cx="7671412" cy="1450313"/>
          </a:xfrm>
        </p:grpSpPr>
        <p:sp>
          <p:nvSpPr>
            <p:cNvPr id="115" name="Shape 115"/>
            <p:cNvSpPr/>
            <p:nvPr/>
          </p:nvSpPr>
          <p:spPr>
            <a:xfrm>
              <a:off x="571173" y="4572011"/>
              <a:ext cx="571200" cy="5715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Shape 116" descr="loading-logo.png"/>
            <p:cNvPicPr preferRelativeResize="0"/>
            <p:nvPr/>
          </p:nvPicPr>
          <p:blipFill rotWithShape="1">
            <a:blip r:embed="rId5">
              <a:alphaModFix/>
            </a:blip>
            <a:srcRect l="-19008" t="-14482" r="-19036" b="-14482"/>
            <a:stretch/>
          </p:blipFill>
          <p:spPr>
            <a:xfrm>
              <a:off x="571175" y="4572000"/>
              <a:ext cx="571200" cy="5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9DBCCEB-C6E3-4435-9864-E50D1FA349CF}"/>
                </a:ext>
              </a:extLst>
            </p:cNvPr>
            <p:cNvGrpSpPr/>
            <p:nvPr/>
          </p:nvGrpSpPr>
          <p:grpSpPr>
            <a:xfrm>
              <a:off x="1104273" y="3747810"/>
              <a:ext cx="7138312" cy="608306"/>
              <a:chOff x="1104273" y="3747810"/>
              <a:chExt cx="7138312" cy="608306"/>
            </a:xfrm>
          </p:grpSpPr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A32F8E1-47DE-48B6-997E-66B8C01D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273" y="4279900"/>
                <a:ext cx="68925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96A0265F-9627-4A86-BF00-DE4EED1E4906}"/>
                  </a:ext>
                </a:extLst>
              </p:cNvPr>
              <p:cNvSpPr/>
              <p:nvPr/>
            </p:nvSpPr>
            <p:spPr>
              <a:xfrm>
                <a:off x="3606800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06A83E45-29FD-4370-BB9A-676D30551CAD}"/>
                  </a:ext>
                </a:extLst>
              </p:cNvPr>
              <p:cNvSpPr/>
              <p:nvPr/>
            </p:nvSpPr>
            <p:spPr>
              <a:xfrm>
                <a:off x="4645173" y="421005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B4F7CAC-7FF6-4339-94C5-CF5B351AF2CE}"/>
                  </a:ext>
                </a:extLst>
              </p:cNvPr>
              <p:cNvSpPr/>
              <p:nvPr/>
            </p:nvSpPr>
            <p:spPr>
              <a:xfrm>
                <a:off x="5688997" y="4216391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682640AA-5445-4956-92CA-B14D4F0432EB}"/>
                  </a:ext>
                </a:extLst>
              </p:cNvPr>
              <p:cNvSpPr/>
              <p:nvPr/>
            </p:nvSpPr>
            <p:spPr>
              <a:xfrm>
                <a:off x="1484083" y="4203710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7AA0475-B24F-449B-902F-3FAC84C4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186" y="4267208"/>
                <a:ext cx="2028374" cy="3305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B8CC96D5-B4BB-4E79-9CF3-6BE1ECF49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9530" y="4268262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A42D5800-8D32-468F-B4FD-AE297CBA52C9}"/>
                  </a:ext>
                </a:extLst>
              </p:cNvPr>
              <p:cNvSpPr/>
              <p:nvPr/>
            </p:nvSpPr>
            <p:spPr>
              <a:xfrm>
                <a:off x="6093861" y="4210077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42976645-524C-480A-AD19-A66012868CA1}"/>
                  </a:ext>
                </a:extLst>
              </p:cNvPr>
              <p:cNvSpPr/>
              <p:nvPr/>
            </p:nvSpPr>
            <p:spPr>
              <a:xfrm>
                <a:off x="7137685" y="4216418"/>
                <a:ext cx="139698" cy="13969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EEC1927-9AB1-410B-B87A-5BEBDD98A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8218" y="4268289"/>
                <a:ext cx="949467" cy="1547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D0219A-A118-4FCD-9445-427D1EA3DC3B}"/>
                  </a:ext>
                </a:extLst>
              </p:cNvPr>
              <p:cNvSpPr txBox="1"/>
              <p:nvPr/>
            </p:nvSpPr>
            <p:spPr>
              <a:xfrm>
                <a:off x="1388185" y="3747810"/>
                <a:ext cx="685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		   B	    C	      D   E	   F	</a:t>
                </a:r>
                <a:endParaRPr lang="ru-RU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8127E2-CCF4-4B68-9B9D-DD91E9E1C870}"/>
                </a:ext>
              </a:extLst>
            </p:cNvPr>
            <p:cNvSpPr txBox="1"/>
            <p:nvPr/>
          </p:nvSpPr>
          <p:spPr>
            <a:xfrm>
              <a:off x="7755815" y="36931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4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361357" y="774198"/>
            <a:ext cx="1635416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r>
              <a:rPr lang="ru-RU" sz="3200" b="1" dirty="0"/>
              <a:t>=1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9DBCCEB-C6E3-4435-9864-E50D1FA349CF}"/>
              </a:ext>
            </a:extLst>
          </p:cNvPr>
          <p:cNvGrpSpPr/>
          <p:nvPr/>
        </p:nvGrpSpPr>
        <p:grpSpPr>
          <a:xfrm>
            <a:off x="1104273" y="3747810"/>
            <a:ext cx="7138312" cy="608306"/>
            <a:chOff x="1104273" y="3747810"/>
            <a:chExt cx="7138312" cy="608306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A32F8E1-47DE-48B6-997E-66B8C01D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3" y="4279900"/>
              <a:ext cx="68925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6A0265F-9627-4A86-BF00-DE4EED1E4906}"/>
                </a:ext>
              </a:extLst>
            </p:cNvPr>
            <p:cNvSpPr/>
            <p:nvPr/>
          </p:nvSpPr>
          <p:spPr>
            <a:xfrm>
              <a:off x="36068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6A83E45-29FD-4370-BB9A-676D30551CAD}"/>
                </a:ext>
              </a:extLst>
            </p:cNvPr>
            <p:cNvSpPr/>
            <p:nvPr/>
          </p:nvSpPr>
          <p:spPr>
            <a:xfrm>
              <a:off x="4645173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B4F7CAC-7FF6-4339-94C5-CF5B351AF2CE}"/>
                </a:ext>
              </a:extLst>
            </p:cNvPr>
            <p:cNvSpPr/>
            <p:nvPr/>
          </p:nvSpPr>
          <p:spPr>
            <a:xfrm>
              <a:off x="5688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82640AA-5445-4956-92CA-B14D4F0432EB}"/>
                </a:ext>
              </a:extLst>
            </p:cNvPr>
            <p:cNvSpPr/>
            <p:nvPr/>
          </p:nvSpPr>
          <p:spPr>
            <a:xfrm>
              <a:off x="14840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7AA0475-B24F-449B-902F-3FAC84C470F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186" y="4267208"/>
              <a:ext cx="2028374" cy="33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B8CC96D5-B4BB-4E79-9CF3-6BE1ECF49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9530" y="4268262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42D5800-8D32-468F-B4FD-AE297CBA52C9}"/>
                </a:ext>
              </a:extLst>
            </p:cNvPr>
            <p:cNvSpPr/>
            <p:nvPr/>
          </p:nvSpPr>
          <p:spPr>
            <a:xfrm>
              <a:off x="6093861" y="4210077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976645-524C-480A-AD19-A66012868CA1}"/>
                </a:ext>
              </a:extLst>
            </p:cNvPr>
            <p:cNvSpPr/>
            <p:nvPr/>
          </p:nvSpPr>
          <p:spPr>
            <a:xfrm>
              <a:off x="7137685" y="4216418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8EEC1927-9AB1-410B-B87A-5BEBDD98A6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8218" y="4268289"/>
              <a:ext cx="949467" cy="154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0219A-A118-4FCD-9445-427D1EA3DC3B}"/>
                </a:ext>
              </a:extLst>
            </p:cNvPr>
            <p:cNvSpPr txBox="1"/>
            <p:nvPr/>
          </p:nvSpPr>
          <p:spPr>
            <a:xfrm>
              <a:off x="1388185" y="3747810"/>
              <a:ext cx="685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		   3	     4	      5  5.5	 6.5	</a:t>
              </a:r>
              <a:endParaRPr lang="ru-RU" sz="2400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2008F4-15B1-491A-A7D9-A8C49DDEF6FC}"/>
              </a:ext>
            </a:extLst>
          </p:cNvPr>
          <p:cNvGrpSpPr/>
          <p:nvPr/>
        </p:nvGrpSpPr>
        <p:grpSpPr>
          <a:xfrm>
            <a:off x="3398121" y="1555187"/>
            <a:ext cx="2088509" cy="1318060"/>
            <a:chOff x="3398121" y="1555187"/>
            <a:chExt cx="2088509" cy="13180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5E5FC7D2-B728-4D43-BE04-158685A9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883815" y="1555187"/>
              <a:ext cx="400189" cy="1318060"/>
            </a:xfrm>
            <a:prstGeom prst="rect">
              <a:avLst/>
            </a:prstGeom>
          </p:spPr>
        </p:pic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291A085-D4DB-4653-B7DF-2406DEAF8861}"/>
                </a:ext>
              </a:extLst>
            </p:cNvPr>
            <p:cNvCxnSpPr/>
            <p:nvPr/>
          </p:nvCxnSpPr>
          <p:spPr>
            <a:xfrm>
              <a:off x="3512710" y="1928467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D6CFFAE7-A6FC-4434-851F-17C64C19C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3398121" y="1555187"/>
              <a:ext cx="400189" cy="1318060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4C48BB2F-2D01-4B02-864D-F61094406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78335"/>
            <a:stretch/>
          </p:blipFill>
          <p:spPr>
            <a:xfrm>
              <a:off x="4284005" y="1934374"/>
              <a:ext cx="1001732" cy="938873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E50B932D-291D-47DC-850E-EA557FCB2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93640" t="-269" r="252" b="269"/>
            <a:stretch/>
          </p:blipFill>
          <p:spPr>
            <a:xfrm>
              <a:off x="5204203" y="1884885"/>
              <a:ext cx="282427" cy="93887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23F86A7-5D6A-48FA-82CE-33A2C404B9C5}"/>
              </a:ext>
            </a:extLst>
          </p:cNvPr>
          <p:cNvSpPr txBox="1"/>
          <p:nvPr/>
        </p:nvSpPr>
        <p:spPr>
          <a:xfrm>
            <a:off x="7755815" y="369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x</a:t>
            </a:r>
            <a:endParaRPr lang="ru-RU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C0FAC-93D7-47F2-AE8E-6737B07B73B1}"/>
              </a:ext>
            </a:extLst>
          </p:cNvPr>
          <p:cNvSpPr txBox="1"/>
          <p:nvPr/>
        </p:nvSpPr>
        <p:spPr>
          <a:xfrm>
            <a:off x="2406804" y="3879789"/>
            <a:ext cx="537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			-1	      -1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B393A94-CF7B-4858-8FE4-78A33B796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3427174" y="2394233"/>
            <a:ext cx="400189" cy="13180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E87B5B8-B999-495F-9304-3F6BDDAA8971}"/>
              </a:ext>
            </a:extLst>
          </p:cNvPr>
          <p:cNvSpPr txBox="1"/>
          <p:nvPr/>
        </p:nvSpPr>
        <p:spPr>
          <a:xfrm>
            <a:off x="1250885" y="42405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</a:t>
            </a:r>
            <a:endParaRPr lang="ru-RU" sz="2000" b="1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10A2E2-EAAF-48B9-B914-9B1F7B3B3774}"/>
              </a:ext>
            </a:extLst>
          </p:cNvPr>
          <p:cNvSpPr txBox="1"/>
          <p:nvPr/>
        </p:nvSpPr>
        <p:spPr>
          <a:xfrm>
            <a:off x="3599607" y="42405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</a:t>
            </a:r>
            <a:endParaRPr lang="ru-RU" sz="2000" b="1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65EED9A-956F-4510-9E46-3C6FE30048F1}"/>
              </a:ext>
            </a:extLst>
          </p:cNvPr>
          <p:cNvGrpSpPr/>
          <p:nvPr/>
        </p:nvGrpSpPr>
        <p:grpSpPr>
          <a:xfrm>
            <a:off x="2653249" y="2394233"/>
            <a:ext cx="1288702" cy="1318060"/>
            <a:chOff x="2653249" y="2394233"/>
            <a:chExt cx="1288702" cy="1318060"/>
          </a:xfrm>
        </p:grpSpPr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1FA81E42-F3E7-416E-BEC3-6FB33235FC63}"/>
                </a:ext>
              </a:extLst>
            </p:cNvPr>
            <p:cNvCxnSpPr/>
            <p:nvPr/>
          </p:nvCxnSpPr>
          <p:spPr>
            <a:xfrm>
              <a:off x="3541763" y="2767513"/>
              <a:ext cx="400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E55DC3D-32A1-4818-8A10-B1101FA74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129111" y="2394233"/>
              <a:ext cx="400189" cy="1318060"/>
            </a:xfrm>
            <a:prstGeom prst="rect">
              <a:avLst/>
            </a:prstGeom>
          </p:spPr>
        </p:pic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2B02E5C8-2842-4F35-9A1E-A9BA4E901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0532"/>
            <a:stretch/>
          </p:blipFill>
          <p:spPr>
            <a:xfrm>
              <a:off x="2653249" y="2394233"/>
              <a:ext cx="400189" cy="1318060"/>
            </a:xfrm>
            <a:prstGeom prst="rect">
              <a:avLst/>
            </a:prstGeom>
          </p:spPr>
        </p:pic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F6BC89E6-EEF5-4E30-8BF5-8C0C78A5AC1E}"/>
                </a:ext>
              </a:extLst>
            </p:cNvPr>
            <p:cNvCxnSpPr/>
            <p:nvPr/>
          </p:nvCxnSpPr>
          <p:spPr>
            <a:xfrm>
              <a:off x="3483214" y="2823758"/>
              <a:ext cx="0" cy="443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C7C12FD9-2000-43CC-9F22-E201EA9DA7E8}"/>
                </a:ext>
              </a:extLst>
            </p:cNvPr>
            <p:cNvCxnSpPr/>
            <p:nvPr/>
          </p:nvCxnSpPr>
          <p:spPr>
            <a:xfrm>
              <a:off x="3876577" y="2823758"/>
              <a:ext cx="0" cy="443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DE57615-DBD7-43AC-8D69-83F15457B9E2}"/>
              </a:ext>
            </a:extLst>
          </p:cNvPr>
          <p:cNvGrpSpPr/>
          <p:nvPr/>
        </p:nvGrpSpPr>
        <p:grpSpPr>
          <a:xfrm>
            <a:off x="3912868" y="2394233"/>
            <a:ext cx="1352668" cy="1318060"/>
            <a:chOff x="3912868" y="2394233"/>
            <a:chExt cx="1352668" cy="1318060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B99C1715-1D96-492A-9776-7CB49B9B1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372" t="-585" r="54160" b="585"/>
            <a:stretch/>
          </p:blipFill>
          <p:spPr>
            <a:xfrm>
              <a:off x="3912868" y="2394233"/>
              <a:ext cx="400189" cy="131806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4AD261-9119-4F08-84B4-9692102F0053}"/>
                </a:ext>
              </a:extLst>
            </p:cNvPr>
            <p:cNvSpPr txBox="1"/>
            <p:nvPr/>
          </p:nvSpPr>
          <p:spPr>
            <a:xfrm>
              <a:off x="4280971" y="2769550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3 – 1</a:t>
              </a:r>
              <a:endParaRPr lang="ru-RU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21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72" t="-585" r="54160" b="585"/>
          <a:stretch/>
        </p:blipFill>
        <p:spPr>
          <a:xfrm>
            <a:off x="2941479" y="1945781"/>
            <a:ext cx="400189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2570374" y="2319061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ru-RU" sz="3200" b="1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CFFAE7-A6FC-4434-851F-17C64C19C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532"/>
          <a:stretch/>
        </p:blipFill>
        <p:spPr>
          <a:xfrm>
            <a:off x="2455785" y="1945781"/>
            <a:ext cx="400189" cy="13180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CB75A-31ED-443B-A5A4-47BCF272A4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1668" y="2324968"/>
            <a:ext cx="4623773" cy="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194117"/>
            <a:ext cx="2055627" cy="1318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DE909F-ACBE-4891-B24E-9A75B86A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00" y="1194117"/>
            <a:ext cx="1734649" cy="13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BE2D5-093B-4FB6-B76A-B6B232BE5C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43"/>
          <a:stretch/>
        </p:blipFill>
        <p:spPr>
          <a:xfrm>
            <a:off x="5243249" y="1176062"/>
            <a:ext cx="2869937" cy="131806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N=2</a:t>
            </a:r>
            <a:endParaRPr lang="ru-RU" sz="32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9FC4FB-2251-4425-BE47-F341AE391C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1"/>
          <a:stretch/>
        </p:blipFill>
        <p:spPr>
          <a:xfrm>
            <a:off x="6783167" y="1176062"/>
            <a:ext cx="1656378" cy="13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FC7D2-B728-4D43-BE04-158685A9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194117"/>
            <a:ext cx="2055627" cy="1318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DE909F-ACBE-4891-B24E-9A75B86A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00" y="1194117"/>
            <a:ext cx="1734649" cy="13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BE2D5-093B-4FB6-B76A-B6B232BE5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249" y="1176062"/>
            <a:ext cx="3114173" cy="131806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291A085-D4DB-4653-B7DF-2406DEAF8861}"/>
              </a:ext>
            </a:extLst>
          </p:cNvPr>
          <p:cNvCxnSpPr/>
          <p:nvPr/>
        </p:nvCxnSpPr>
        <p:spPr>
          <a:xfrm>
            <a:off x="1255010" y="161163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3774CEC-4D77-449B-9A09-B30289D41A3A}"/>
              </a:ext>
            </a:extLst>
          </p:cNvPr>
          <p:cNvCxnSpPr/>
          <p:nvPr/>
        </p:nvCxnSpPr>
        <p:spPr>
          <a:xfrm>
            <a:off x="3427174" y="162306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0587E28-CB45-462A-A303-81A155B61CB8}"/>
              </a:ext>
            </a:extLst>
          </p:cNvPr>
          <p:cNvCxnSpPr/>
          <p:nvPr/>
        </p:nvCxnSpPr>
        <p:spPr>
          <a:xfrm>
            <a:off x="5311786" y="160020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51B93D0-66CC-457D-9E27-AC26E2ADB31E}"/>
              </a:ext>
            </a:extLst>
          </p:cNvPr>
          <p:cNvSpPr/>
          <p:nvPr/>
        </p:nvSpPr>
        <p:spPr>
          <a:xfrm>
            <a:off x="2284774" y="1897391"/>
            <a:ext cx="571200" cy="440777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83077E6-FAA5-4492-9609-B047730CED2D}"/>
              </a:ext>
            </a:extLst>
          </p:cNvPr>
          <p:cNvCxnSpPr/>
          <p:nvPr/>
        </p:nvCxnSpPr>
        <p:spPr>
          <a:xfrm>
            <a:off x="6085700" y="1600200"/>
            <a:ext cx="400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DB36A8DF-A13B-4EFE-B872-80054030360C}"/>
              </a:ext>
            </a:extLst>
          </p:cNvPr>
          <p:cNvSpPr/>
          <p:nvPr/>
        </p:nvSpPr>
        <p:spPr>
          <a:xfrm>
            <a:off x="3120525" y="2862969"/>
            <a:ext cx="1734649" cy="1061806"/>
          </a:xfrm>
          <a:prstGeom prst="wedgeRectCallout">
            <a:avLst>
              <a:gd name="adj1" fmla="val -70996"/>
              <a:gd name="adj2" fmla="val -905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400" dirty="0"/>
              <a:t>х</a:t>
            </a:r>
            <a:r>
              <a:rPr lang="ru-RU" sz="5400" baseline="-25000" dirty="0"/>
              <a:t>2</a:t>
            </a:r>
            <a:r>
              <a:rPr lang="ru-RU" sz="5400" dirty="0"/>
              <a:t>=2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4568FDA-C757-4C1C-BB05-D12107221ACC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2704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Векторы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D3A1DB-D0A1-4B62-A3AB-C595C761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73" y="1436137"/>
            <a:ext cx="1929310" cy="18011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41AA3A-C0E6-4EFB-A440-E4CBBFD0C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118" y="1458137"/>
            <a:ext cx="1628056" cy="18011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AFFDF1-492E-4D77-9409-D8C89CDBB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866" y="1458137"/>
            <a:ext cx="2922809" cy="1801117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CDD8A05B-24BA-4974-B2BE-F86A2FD75CA2}"/>
              </a:ext>
            </a:extLst>
          </p:cNvPr>
          <p:cNvSpPr/>
          <p:nvPr/>
        </p:nvSpPr>
        <p:spPr>
          <a:xfrm>
            <a:off x="6737959" y="3462060"/>
            <a:ext cx="1375227" cy="9733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N=3</a:t>
            </a:r>
            <a:endParaRPr lang="ru-RU" sz="3200" b="1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0EA818E-3699-47D9-BBF5-D58415FADAE2}"/>
              </a:ext>
            </a:extLst>
          </p:cNvPr>
          <p:cNvSpPr/>
          <p:nvPr/>
        </p:nvSpPr>
        <p:spPr>
          <a:xfrm>
            <a:off x="2182220" y="2015379"/>
            <a:ext cx="571200" cy="54715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блачко с текстом: прямоугольное 45">
            <a:extLst>
              <a:ext uri="{FF2B5EF4-FFF2-40B4-BE49-F238E27FC236}">
                <a16:creationId xmlns:a16="http://schemas.microsoft.com/office/drawing/2014/main" id="{A3721233-4B04-4ADA-985C-5ED3CDA5516A}"/>
              </a:ext>
            </a:extLst>
          </p:cNvPr>
          <p:cNvSpPr/>
          <p:nvPr/>
        </p:nvSpPr>
        <p:spPr>
          <a:xfrm>
            <a:off x="3014251" y="3462059"/>
            <a:ext cx="1734649" cy="646845"/>
          </a:xfrm>
          <a:prstGeom prst="wedgeRectCallout">
            <a:avLst>
              <a:gd name="adj1" fmla="val -65895"/>
              <a:gd name="adj2" fmla="val -1846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  <a:r>
              <a:rPr lang="ru-RU" sz="4000" baseline="-25000" dirty="0"/>
              <a:t>2</a:t>
            </a:r>
            <a:r>
              <a:rPr lang="ru-RU" sz="4000" dirty="0"/>
              <a:t>=2</a:t>
            </a:r>
          </a:p>
        </p:txBody>
      </p:sp>
      <p:sp>
        <p:nvSpPr>
          <p:cNvPr id="47" name="Облачко с текстом: прямоугольное 46">
            <a:extLst>
              <a:ext uri="{FF2B5EF4-FFF2-40B4-BE49-F238E27FC236}">
                <a16:creationId xmlns:a16="http://schemas.microsoft.com/office/drawing/2014/main" id="{547CC1AB-2957-428E-A855-3E9E88B00320}"/>
              </a:ext>
            </a:extLst>
          </p:cNvPr>
          <p:cNvSpPr/>
          <p:nvPr/>
        </p:nvSpPr>
        <p:spPr>
          <a:xfrm>
            <a:off x="5690923" y="571488"/>
            <a:ext cx="1734649" cy="683843"/>
          </a:xfrm>
          <a:prstGeom prst="wedgeRectCallout">
            <a:avLst>
              <a:gd name="adj1" fmla="val -109257"/>
              <a:gd name="adj2" fmla="val 931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  <a:r>
              <a:rPr lang="en-US" sz="4000" baseline="-25000" dirty="0"/>
              <a:t>1</a:t>
            </a:r>
            <a:r>
              <a:rPr lang="ru-RU" sz="4000" dirty="0"/>
              <a:t>=</a:t>
            </a:r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2E02CF8-9B5D-4919-956A-0BFCD45E8B7A}"/>
              </a:ext>
            </a:extLst>
          </p:cNvPr>
          <p:cNvSpPr/>
          <p:nvPr/>
        </p:nvSpPr>
        <p:spPr>
          <a:xfrm>
            <a:off x="4218040" y="1548581"/>
            <a:ext cx="405698" cy="46998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224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135</Words>
  <Application>Microsoft Office PowerPoint</Application>
  <PresentationFormat>Экран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Times New Roman</vt:lpstr>
      <vt:lpstr>Simple Light</vt:lpstr>
      <vt:lpstr>Элементарная алгебра</vt:lpstr>
      <vt:lpstr>План урока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Векторы</vt:lpstr>
      <vt:lpstr>Матрицы</vt:lpstr>
      <vt:lpstr>Векторы</vt:lpstr>
      <vt:lpstr>Векторы</vt:lpstr>
      <vt:lpstr>Матрицы</vt:lpstr>
      <vt:lpstr>Матрицы</vt:lpstr>
      <vt:lpstr>Демонстрация</vt:lpstr>
      <vt:lpstr>Что мы узнали? 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44</cp:revision>
  <dcterms:modified xsi:type="dcterms:W3CDTF">2018-07-01T15:33:02Z</dcterms:modified>
</cp:coreProperties>
</file>