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74" r:id="rId3"/>
    <p:sldId id="322" r:id="rId4"/>
    <p:sldId id="316" r:id="rId5"/>
    <p:sldId id="282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74" autoAdjust="0"/>
  </p:normalViewPr>
  <p:slideViewPr>
    <p:cSldViewPr snapToGrid="0">
      <p:cViewPr varScale="1">
        <p:scale>
          <a:sx n="64" d="100"/>
          <a:sy n="64" d="100"/>
        </p:scale>
        <p:origin x="360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85216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384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716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077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14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469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 dirty="0">
                <a:solidFill>
                  <a:srgbClr val="4C5D6E"/>
                </a:solidFill>
              </a:rPr>
              <a:t>Введение</a:t>
            </a:r>
            <a:br>
              <a:rPr lang="ru-RU" sz="4000" dirty="0">
                <a:solidFill>
                  <a:srgbClr val="4C5D6E"/>
                </a:solidFill>
              </a:rPr>
            </a:br>
            <a:r>
              <a:rPr lang="ru-RU" sz="4000" dirty="0">
                <a:solidFill>
                  <a:srgbClr val="4C5D6E"/>
                </a:solidFill>
              </a:rPr>
              <a:t>в аналитическую геометрию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5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>
                <a:solidFill>
                  <a:srgbClr val="BDC2CA"/>
                </a:solidFill>
              </a:rPr>
              <a:t>Графики линии и поверхности в пространстве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2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460695" cy="3554264"/>
          </a:xfrm>
        </p:spPr>
        <p:txBody>
          <a:bodyPr/>
          <a:lstStyle/>
          <a:p>
            <a:pPr marL="469900" lvl="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График плоскости в пространстве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График прямой в пространстве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Графики поверхностей 2го порядка в пространстве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endParaRPr lang="ru-RU" dirty="0">
              <a:solidFill>
                <a:srgbClr val="2C2D3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14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977B7A-B4F4-4A39-9E7C-2861869EC9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43" t="14879" r="25042" b="19201"/>
          <a:stretch/>
        </p:blipFill>
        <p:spPr>
          <a:xfrm>
            <a:off x="4292127" y="1521946"/>
            <a:ext cx="3410893" cy="275396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6C1E9F-9C11-4D6A-9F9B-3634C165A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827" y="1224167"/>
            <a:ext cx="3991125" cy="59555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2" y="472103"/>
            <a:ext cx="6907355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>
                <a:solidFill>
                  <a:srgbClr val="4C5D6E"/>
                </a:solidFill>
              </a:rPr>
              <a:t>Уравнение плоскости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5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E6E69DA-3350-4980-90FF-7161683B39C3}"/>
              </a:ext>
            </a:extLst>
          </p:cNvPr>
          <p:cNvGrpSpPr/>
          <p:nvPr/>
        </p:nvGrpSpPr>
        <p:grpSpPr>
          <a:xfrm>
            <a:off x="4025629" y="1121788"/>
            <a:ext cx="3846668" cy="3283692"/>
            <a:chOff x="3925707" y="853202"/>
            <a:chExt cx="3846668" cy="328369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3B1A49-4779-4C5B-BD1A-642FDD8EFC99}"/>
                </a:ext>
              </a:extLst>
            </p:cNvPr>
            <p:cNvSpPr txBox="1"/>
            <p:nvPr/>
          </p:nvSpPr>
          <p:spPr>
            <a:xfrm>
              <a:off x="5191336" y="85320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ru-RU" sz="2400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56E96A-3312-4B76-91D5-0EB17CC27BBB}"/>
                </a:ext>
              </a:extLst>
            </p:cNvPr>
            <p:cNvSpPr txBox="1"/>
            <p:nvPr/>
          </p:nvSpPr>
          <p:spPr>
            <a:xfrm>
              <a:off x="3925707" y="367522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CE5FAB-404C-432C-8AF0-5A1623E37539}"/>
                </a:ext>
              </a:extLst>
            </p:cNvPr>
            <p:cNvSpPr txBox="1"/>
            <p:nvPr/>
          </p:nvSpPr>
          <p:spPr>
            <a:xfrm>
              <a:off x="7433821" y="327249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5467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A79F2C-2A8F-4C0F-98EA-E04B1861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785" y="1039699"/>
            <a:ext cx="7036428" cy="3084297"/>
          </a:xfrm>
        </p:spPr>
        <p:txBody>
          <a:bodyPr/>
          <a:lstStyle/>
          <a:p>
            <a:pPr>
              <a:lnSpc>
                <a:spcPct val="200000"/>
              </a:lnSpc>
              <a:buAutoNum type="arabicPeriod"/>
            </a:pPr>
            <a:r>
              <a:rPr lang="ru-RU" dirty="0"/>
              <a:t>Нарисуйте трехмерный график двух параллельных плоскостей</a:t>
            </a:r>
          </a:p>
          <a:p>
            <a:pPr>
              <a:lnSpc>
                <a:spcPct val="200000"/>
              </a:lnSpc>
              <a:buAutoNum type="arabicPeriod"/>
            </a:pPr>
            <a:r>
              <a:rPr lang="ru-RU" dirty="0"/>
              <a:t>Нарисуйте трехмерный график двух любых поверхностей 2го порядка</a:t>
            </a: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3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622533" cy="3554264"/>
          </a:xfrm>
        </p:spPr>
        <p:txBody>
          <a:bodyPr/>
          <a:lstStyle/>
          <a:p>
            <a:pPr marL="469900" lvl="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/>
              <a:t>Как нарисовать 3</a:t>
            </a:r>
            <a:r>
              <a:rPr lang="en-US" dirty="0"/>
              <a:t>D</a:t>
            </a:r>
            <a:r>
              <a:rPr lang="ru-RU" dirty="0"/>
              <a:t>-графики точки, прямой и плоскости в пространстве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/>
              <a:t>Как нарисовать 3</a:t>
            </a:r>
            <a:r>
              <a:rPr lang="en-US" dirty="0"/>
              <a:t>D</a:t>
            </a:r>
            <a:r>
              <a:rPr lang="ru-RU" dirty="0"/>
              <a:t>-графики поверхностей 2го порядка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87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25313</TotalTime>
  <Words>78</Words>
  <Application>Microsoft Office PowerPoint</Application>
  <PresentationFormat>Экран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Введение в аналитическую геометрию</vt:lpstr>
      <vt:lpstr>План урока</vt:lpstr>
      <vt:lpstr>Уравнение плоскости</vt:lpstr>
      <vt:lpstr>Домашнее задание</vt:lpstr>
      <vt:lpstr>Что мы узнали?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первого урока</dc:title>
  <dc:creator>Дмитрий Кирьянов</dc:creator>
  <cp:lastModifiedBy>Дмитрий Кирьянов</cp:lastModifiedBy>
  <cp:revision>107</cp:revision>
  <dcterms:modified xsi:type="dcterms:W3CDTF">2018-07-15T19:26:40Z</dcterms:modified>
</cp:coreProperties>
</file>