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8.jpeg" ContentType="image/jpeg"/>
  <Override PartName="/ppt/media/image14.jpeg" ContentType="image/jpeg"/>
  <Override PartName="/ppt/media/image5.png" ContentType="image/png"/>
  <Override PartName="/ppt/media/image3.png" ContentType="image/png"/>
  <Override PartName="/ppt/media/image1.png" ContentType="image/png"/>
  <Override PartName="/ppt/media/image9.png" ContentType="image/png"/>
  <Override PartName="/ppt/media/image8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5.png" ContentType="image/png"/>
  <Override PartName="/ppt/media/image2.jpeg" ContentType="image/jpe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920" cy="416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920" cy="416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920" cy="416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920" cy="416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920" cy="898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4320" y="863568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10600" cy="201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нейронных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5837400" y="2011680"/>
            <a:ext cx="3945600" cy="38275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74320" y="2560320"/>
            <a:ext cx="5264280" cy="27421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8138160" y="50760"/>
            <a:ext cx="1644840" cy="16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6280" cy="173628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90400" cy="395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24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8640" y="3291840"/>
            <a:ext cx="914292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видоизменить параметры разобранной на уроке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нейронной сети таким образом, чтобы улучшить ее точность.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Проведите анализ: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Что приводит к ухудшению точности нейронной сети? Что приводит к увеличению ее точности?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499760" y="346572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7320" cy="15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 себе. Сергей Венецкий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0080" y="1828800"/>
            <a:ext cx="5308200" cy="19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Python-программист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работы над backend и IoT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Опыт создания собственного голосового помощника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- Cейчас работаю в стартапе занимающеся компьютерным зрением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49440" y="1828800"/>
            <a:ext cx="2627640" cy="401796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229600" y="91440"/>
            <a:ext cx="1553400" cy="15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5760" y="2194560"/>
            <a:ext cx="4936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нейронных сетях.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История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Основы обучения нейронных сетей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80160" cy="31784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3400" cy="15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937760" y="1554480"/>
            <a:ext cx="4753800" cy="4753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71800" y="1597680"/>
            <a:ext cx="4664880" cy="471060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8138160" y="0"/>
            <a:ext cx="1648440" cy="16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76856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Место искусственных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 в современном мире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229600" y="91440"/>
            <a:ext cx="1461960" cy="14619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011680" y="1737360"/>
            <a:ext cx="5851080" cy="47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76856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Биологическая нейронная сеть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320680" y="91440"/>
            <a:ext cx="1461960" cy="14619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280160" y="1724400"/>
            <a:ext cx="7251840" cy="46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История нейронных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90560" cy="16905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45880" y="1828800"/>
            <a:ext cx="9537120" cy="44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Закон Мура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90560" cy="16905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171080" y="1598400"/>
            <a:ext cx="7698600" cy="516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Рост числа данных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90560" cy="169056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40080" y="1711080"/>
            <a:ext cx="8412120" cy="48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2020-04-07T19:55:24Z</dcterms:modified>
  <cp:revision>35</cp:revision>
  <dc:subject/>
  <dc:title>Alizarin</dc:title>
</cp:coreProperties>
</file>