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92" r:id="rId3"/>
    <p:sldId id="291" r:id="rId4"/>
    <p:sldId id="275" r:id="rId5"/>
    <p:sldId id="285" r:id="rId6"/>
    <p:sldId id="261" r:id="rId7"/>
    <p:sldId id="286" r:id="rId8"/>
    <p:sldId id="260" r:id="rId9"/>
    <p:sldId id="288" r:id="rId10"/>
    <p:sldId id="258" r:id="rId11"/>
    <p:sldId id="289" r:id="rId12"/>
    <p:sldId id="25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275"/>
          </p14:sldIdLst>
        </p14:section>
        <p14:section name="Obsah práce" id="{BC4FAE69-DF12-4CF8-A456-BF88A0D803D5}">
          <p14:sldIdLst>
            <p14:sldId id="285"/>
            <p14:sldId id="261"/>
          </p14:sldIdLst>
        </p14:section>
        <p14:section name="Pracovné listy" id="{FBF00EC0-BCE5-45B6-BD5E-8A03F42ECA61}">
          <p14:sldIdLst>
            <p14:sldId id="286"/>
            <p14:sldId id="260"/>
          </p14:sldIdLst>
        </p14:section>
        <p14:section name="Spätná väzba" id="{8BED1259-0B7D-41C4-A2E0-C22E26144656}">
          <p14:sldIdLst>
            <p14:sldId id="288"/>
            <p14:sldId id="258"/>
          </p14:sldIdLst>
        </p14:section>
        <p14:section name="Záver" id="{1BD432AD-8329-4705-AD44-67FEBF93D7DF}">
          <p14:sldIdLst>
            <p14:sldId id="28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3354" y="13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271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448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178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780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9.xml"/><Relationship Id="rId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dotazníka</a:t>
            </a:r>
          </a:p>
        </p:txBody>
      </p:sp>
    </p:spTree>
    <p:extLst>
      <p:ext uri="{BB962C8B-B14F-4D97-AF65-F5344CB8AC3E}">
        <p14:creationId xmlns:p14="http://schemas.microsoft.com/office/powerpoint/2010/main" val="160903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 kultovej architektúry 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archeologická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lokalita z obdobia okolo roku 2600 pred Kr. Je súčasťou pohrebiska pri dedine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</a:t>
            </a:r>
          </a:p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hlavným sídlom ríše.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Pyramída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bola postavená ako hrobka pre faraóna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jeho vezírom 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héliopolitským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veľkňazom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Imhotepom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 27. storočí pred Kr. V rozľahlom zádušnom komplexe sa nachádzajú ďalšie pohrebné a kultové objekty a dekorácie.</a:t>
            </a:r>
            <a:endParaRPr lang="sk-SK" sz="48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práce</a:t>
            </a:r>
          </a:p>
        </p:txBody>
      </p:sp>
    </p:spTree>
    <p:extLst>
      <p:ext uri="{BB962C8B-B14F-4D97-AF65-F5344CB8AC3E}">
        <p14:creationId xmlns:p14="http://schemas.microsoft.com/office/powerpoint/2010/main" val="1966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Náhľad snímky 3">
                <a:extLst>
                  <a:ext uri="{FF2B5EF4-FFF2-40B4-BE49-F238E27FC236}">
                    <a16:creationId xmlns:a16="http://schemas.microsoft.com/office/drawing/2014/main" id="{ED9DCBF4-5DF1-46C0-5E58-83EB067F40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8081834"/>
                  </p:ext>
                </p:extLst>
              </p:nvPr>
            </p:nvGraphicFramePr>
            <p:xfrm>
              <a:off x="672273" y="4965144"/>
              <a:ext cx="2443210" cy="1374305"/>
            </p:xfrm>
            <a:graphic>
              <a:graphicData uri="http://schemas.microsoft.com/office/powerpoint/2016/slidezoom">
                <pslz:sldZm>
                  <pslz:sldZmObj sldId="275" cId="3427671274">
                    <pslz:zmPr id="{7F56EEDA-E07C-4D38-AD9D-B4669C04320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3210" cy="13743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Náhľad snímky 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D9DCBF4-5DF1-46C0-5E58-83EB067F40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273" y="4965144"/>
                <a:ext cx="2443210" cy="13743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Náhľad snímky 4">
                <a:extLst>
                  <a:ext uri="{FF2B5EF4-FFF2-40B4-BE49-F238E27FC236}">
                    <a16:creationId xmlns:a16="http://schemas.microsoft.com/office/drawing/2014/main" id="{09ABCB75-AD80-FAAE-FB17-D66AE63E1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9180040"/>
                  </p:ext>
                </p:extLst>
              </p:nvPr>
            </p:nvGraphicFramePr>
            <p:xfrm>
              <a:off x="3478620" y="4965145"/>
              <a:ext cx="2443210" cy="1374305"/>
            </p:xfrm>
            <a:graphic>
              <a:graphicData uri="http://schemas.microsoft.com/office/powerpoint/2016/slidezoom">
                <pslz:sldZm>
                  <pslz:sldZmObj sldId="285" cId="1116103696">
                    <pslz:zmPr id="{658B7011-3123-453B-B8D7-2A8A9956D9E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3210" cy="13743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Náhľad snímky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9ABCB75-AD80-FAAE-FB17-D66AE63E1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8620" y="4965145"/>
                <a:ext cx="2443210" cy="13743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Náhľad snímky 9">
                <a:extLst>
                  <a:ext uri="{FF2B5EF4-FFF2-40B4-BE49-F238E27FC236}">
                    <a16:creationId xmlns:a16="http://schemas.microsoft.com/office/drawing/2014/main" id="{3B286F7F-25DC-3502-A99F-198CA45543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9497521"/>
                  </p:ext>
                </p:extLst>
              </p:nvPr>
            </p:nvGraphicFramePr>
            <p:xfrm>
              <a:off x="6284967" y="4965146"/>
              <a:ext cx="2443210" cy="1374305"/>
            </p:xfrm>
            <a:graphic>
              <a:graphicData uri="http://schemas.microsoft.com/office/powerpoint/2016/slidezoom">
                <pslz:sldZm>
                  <pslz:sldZmObj sldId="286" cId="2262955862">
                    <pslz:zmPr id="{A9252D5F-36D5-4F3F-8914-053DB864AAC3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3210" cy="13743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Náhľad snímky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B286F7F-25DC-3502-A99F-198CA45543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84967" y="4965146"/>
                <a:ext cx="2443210" cy="13743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Náhľad snímky 11">
                <a:extLst>
                  <a:ext uri="{FF2B5EF4-FFF2-40B4-BE49-F238E27FC236}">
                    <a16:creationId xmlns:a16="http://schemas.microsoft.com/office/drawing/2014/main" id="{381939E6-0066-BA2B-172F-E6760D89CC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1171188"/>
                  </p:ext>
                </p:extLst>
              </p:nvPr>
            </p:nvGraphicFramePr>
            <p:xfrm>
              <a:off x="9099201" y="4973695"/>
              <a:ext cx="2443210" cy="1374305"/>
            </p:xfrm>
            <a:graphic>
              <a:graphicData uri="http://schemas.microsoft.com/office/powerpoint/2016/slidezoom">
                <pslz:sldZm>
                  <pslz:sldZmObj sldId="288" cId="4193024310">
                    <pslz:zmPr id="{A370BCE4-46B7-4E56-A372-A6E69C0B750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3210" cy="13743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Náhľad snímky 1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81939E6-0066-BA2B-172F-E6760D89C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201" y="4973695"/>
                <a:ext cx="2443210" cy="13743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BlokTextu 13">
            <a:extLst>
              <a:ext uri="{FF2B5EF4-FFF2-40B4-BE49-F238E27FC236}">
                <a16:creationId xmlns:a16="http://schemas.microsoft.com/office/drawing/2014/main" id="{B8DD3BFD-57F5-6E9A-4F2C-51CD8D5D7324}"/>
              </a:ext>
            </a:extLst>
          </p:cNvPr>
          <p:cNvSpPr txBox="1"/>
          <p:nvPr/>
        </p:nvSpPr>
        <p:spPr>
          <a:xfrm>
            <a:off x="672274" y="396915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16514B9-F8C5-A69E-BF7B-A0E10D11851B}"/>
              </a:ext>
            </a:extLst>
          </p:cNvPr>
          <p:cNvSpPr txBox="1"/>
          <p:nvPr/>
        </p:nvSpPr>
        <p:spPr>
          <a:xfrm>
            <a:off x="6284967" y="396240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53DA85B-3334-B8D2-588A-E1D81993E609}"/>
              </a:ext>
            </a:extLst>
          </p:cNvPr>
          <p:cNvSpPr txBox="1"/>
          <p:nvPr/>
        </p:nvSpPr>
        <p:spPr>
          <a:xfrm>
            <a:off x="9093483" y="3955143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04.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B0D8890-0435-74A0-4E0F-97666FC40191}"/>
              </a:ext>
            </a:extLst>
          </p:cNvPr>
          <p:cNvSpPr txBox="1"/>
          <p:nvPr/>
        </p:nvSpPr>
        <p:spPr>
          <a:xfrm>
            <a:off x="3476450" y="3955144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OBSAH  PRÁCE</a:t>
            </a:r>
          </a:p>
        </p:txBody>
      </p:sp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!!kruh">
            <a:extLst>
              <a:ext uri="{FF2B5EF4-FFF2-40B4-BE49-F238E27FC236}">
                <a16:creationId xmlns:a16="http://schemas.microsoft.com/office/drawing/2014/main" id="{FC061D55-1888-4E02-9717-E866A3882F41}"/>
              </a:ext>
            </a:extLst>
          </p:cNvPr>
          <p:cNvSpPr/>
          <p:nvPr/>
        </p:nvSpPr>
        <p:spPr>
          <a:xfrm>
            <a:off x="-9507073" y="-3058418"/>
            <a:ext cx="18750233" cy="516071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144680" y="1127820"/>
            <a:ext cx="6040542" cy="220177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F1018DFE-6503-75D9-6BAA-E79301D80460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60965A5F-B96A-5643-0FE3-E63320440E83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F3764D55-4AA9-49DB-3166-595049246BE1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6" name="!!kruh">
            <a:extLst>
              <a:ext uri="{FF2B5EF4-FFF2-40B4-BE49-F238E27FC236}">
                <a16:creationId xmlns:a16="http://schemas.microsoft.com/office/drawing/2014/main" id="{134BAA66-86BE-A029-BF4D-CD6A9DDB307F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69AB2838-C055-EC71-EDBD-CDA692ED14E5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3AB732BF-CDE8-6974-D14F-849C25BA60D8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81213" y="578201"/>
            <a:ext cx="386856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A6BDC00-93EA-2552-D865-B5BC8F665E3D}"/>
              </a:ext>
            </a:extLst>
          </p:cNvPr>
          <p:cNvSpPr txBox="1"/>
          <p:nvPr/>
        </p:nvSpPr>
        <p:spPr>
          <a:xfrm>
            <a:off x="4339770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3427671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!!kruh">
            <a:extLst>
              <a:ext uri="{FF2B5EF4-FFF2-40B4-BE49-F238E27FC236}">
                <a16:creationId xmlns:a16="http://schemas.microsoft.com/office/drawing/2014/main" id="{CEAA06CC-F4DB-4E14-B32B-A1C8B899EB36}"/>
              </a:ext>
            </a:extLst>
          </p:cNvPr>
          <p:cNvSpPr/>
          <p:nvPr/>
        </p:nvSpPr>
        <p:spPr>
          <a:xfrm>
            <a:off x="-9507073" y="-3061111"/>
            <a:ext cx="18750233" cy="5160712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144680" y="1127820"/>
            <a:ext cx="6040542" cy="220177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F1018DFE-6503-75D9-6BAA-E79301D80460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60965A5F-B96A-5643-0FE3-E63320440E83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F3764D55-4AA9-49DB-3166-595049246BE1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6" name="!!kruh">
            <a:extLst>
              <a:ext uri="{FF2B5EF4-FFF2-40B4-BE49-F238E27FC236}">
                <a16:creationId xmlns:a16="http://schemas.microsoft.com/office/drawing/2014/main" id="{134BAA66-86BE-A029-BF4D-CD6A9DDB307F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69AB2838-C055-EC71-EDBD-CDA692ED14E5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3AB732BF-CDE8-6974-D14F-849C25BA60D8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430594" y="578201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A6BDC00-93EA-2552-D865-B5BC8F665E3D}"/>
              </a:ext>
            </a:extLst>
          </p:cNvPr>
          <p:cNvSpPr txBox="1"/>
          <p:nvPr/>
        </p:nvSpPr>
        <p:spPr>
          <a:xfrm>
            <a:off x="3240312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111610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 listy </a:t>
            </a:r>
          </a:p>
          <a:p>
            <a:r>
              <a:rPr lang="sk-SK" dirty="0"/>
              <a:t>Zapojenia</a:t>
            </a:r>
          </a:p>
          <a:p>
            <a:r>
              <a:rPr lang="sk-SK" dirty="0" err="1"/>
              <a:t>Cloud</a:t>
            </a:r>
            <a:endParaRPr lang="sk-SK" dirty="0"/>
          </a:p>
          <a:p>
            <a:r>
              <a:rPr lang="sk-SK" dirty="0"/>
              <a:t>Dotazník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8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!!kruh">
            <a:extLst>
              <a:ext uri="{FF2B5EF4-FFF2-40B4-BE49-F238E27FC236}">
                <a16:creationId xmlns:a16="http://schemas.microsoft.com/office/drawing/2014/main" id="{CEAA06CC-F4DB-4E14-B32B-A1C8B899EB36}"/>
              </a:ext>
            </a:extLst>
          </p:cNvPr>
          <p:cNvSpPr/>
          <p:nvPr/>
        </p:nvSpPr>
        <p:spPr>
          <a:xfrm>
            <a:off x="-9507073" y="-3061111"/>
            <a:ext cx="18750233" cy="5160712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144680" y="1127820"/>
            <a:ext cx="6040542" cy="220177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F1018DFE-6503-75D9-6BAA-E79301D80460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60965A5F-B96A-5643-0FE3-E63320440E83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F3764D55-4AA9-49DB-3166-595049246BE1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6" name="!!kruh">
            <a:extLst>
              <a:ext uri="{FF2B5EF4-FFF2-40B4-BE49-F238E27FC236}">
                <a16:creationId xmlns:a16="http://schemas.microsoft.com/office/drawing/2014/main" id="{134BAA66-86BE-A029-BF4D-CD6A9DDB307F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69AB2838-C055-EC71-EDBD-CDA692ED14E5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3AB732BF-CDE8-6974-D14F-849C25BA60D8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430594" y="578201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A6BDC00-93EA-2552-D865-B5BC8F665E3D}"/>
              </a:ext>
            </a:extLst>
          </p:cNvPr>
          <p:cNvSpPr txBox="1"/>
          <p:nvPr/>
        </p:nvSpPr>
        <p:spPr>
          <a:xfrm>
            <a:off x="3240312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226295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r>
              <a:rPr lang="sk-SK" dirty="0"/>
              <a:t>Ukážka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158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!!kruh">
            <a:extLst>
              <a:ext uri="{FF2B5EF4-FFF2-40B4-BE49-F238E27FC236}">
                <a16:creationId xmlns:a16="http://schemas.microsoft.com/office/drawing/2014/main" id="{CEAA06CC-F4DB-4E14-B32B-A1C8B899EB36}"/>
              </a:ext>
            </a:extLst>
          </p:cNvPr>
          <p:cNvSpPr/>
          <p:nvPr/>
        </p:nvSpPr>
        <p:spPr>
          <a:xfrm>
            <a:off x="-9507073" y="-3061111"/>
            <a:ext cx="18750233" cy="5160712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Graphic 7">
            <a:extLst>
              <a:ext uri="{FF2B5EF4-FFF2-40B4-BE49-F238E27FC236}">
                <a16:creationId xmlns:a16="http://schemas.microsoft.com/office/drawing/2014/main" id="{2DC6553F-100A-B07D-00F1-96276B47EA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144680" y="1127820"/>
            <a:ext cx="6040542" cy="220177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F1018DFE-6503-75D9-6BAA-E79301D80460}"/>
              </a:ext>
            </a:extLst>
          </p:cNvPr>
          <p:cNvSpPr/>
          <p:nvPr/>
        </p:nvSpPr>
        <p:spPr>
          <a:xfrm>
            <a:off x="11209539" y="458699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60965A5F-B96A-5643-0FE3-E63320440E83}"/>
              </a:ext>
            </a:extLst>
          </p:cNvPr>
          <p:cNvSpPr/>
          <p:nvPr/>
        </p:nvSpPr>
        <p:spPr>
          <a:xfrm>
            <a:off x="11094902" y="5565252"/>
            <a:ext cx="2212572" cy="2212572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F3764D55-4AA9-49DB-3166-595049246BE1}"/>
              </a:ext>
            </a:extLst>
          </p:cNvPr>
          <p:cNvSpPr/>
          <p:nvPr/>
        </p:nvSpPr>
        <p:spPr>
          <a:xfrm>
            <a:off x="8364094" y="6610919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6" name="!!kruh">
            <a:extLst>
              <a:ext uri="{FF2B5EF4-FFF2-40B4-BE49-F238E27FC236}">
                <a16:creationId xmlns:a16="http://schemas.microsoft.com/office/drawing/2014/main" id="{134BAA66-86BE-A029-BF4D-CD6A9DDB307F}"/>
              </a:ext>
            </a:extLst>
          </p:cNvPr>
          <p:cNvSpPr/>
          <p:nvPr/>
        </p:nvSpPr>
        <p:spPr>
          <a:xfrm>
            <a:off x="9615400" y="6014781"/>
            <a:ext cx="1321280" cy="132128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8" name="!!kruh">
            <a:extLst>
              <a:ext uri="{FF2B5EF4-FFF2-40B4-BE49-F238E27FC236}">
                <a16:creationId xmlns:a16="http://schemas.microsoft.com/office/drawing/2014/main" id="{69AB2838-C055-EC71-EDBD-CDA692ED14E5}"/>
              </a:ext>
            </a:extLst>
          </p:cNvPr>
          <p:cNvSpPr/>
          <p:nvPr/>
        </p:nvSpPr>
        <p:spPr>
          <a:xfrm>
            <a:off x="11716580" y="3391641"/>
            <a:ext cx="1247084" cy="1247084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3AB732BF-CDE8-6974-D14F-849C25BA60D8}"/>
              </a:ext>
            </a:extLst>
          </p:cNvPr>
          <p:cNvSpPr/>
          <p:nvPr/>
        </p:nvSpPr>
        <p:spPr>
          <a:xfrm>
            <a:off x="10726387" y="5359340"/>
            <a:ext cx="532110" cy="532110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430594" y="578201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4000" dirty="0">
                <a:latin typeface="Lucida Console" panose="020B0609040504020204" pitchFamily="49" charset="0"/>
                <a:cs typeface="Segoe UI" panose="020B0502040204020203" pitchFamily="34" charset="0"/>
              </a:rPr>
              <a:t>OBSAH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A6BDC00-93EA-2552-D865-B5BC8F665E3D}"/>
              </a:ext>
            </a:extLst>
          </p:cNvPr>
          <p:cNvSpPr txBox="1"/>
          <p:nvPr/>
        </p:nvSpPr>
        <p:spPr>
          <a:xfrm>
            <a:off x="3240312" y="515451"/>
            <a:ext cx="17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Lucida Console" panose="020B0609040504020204" pitchFamily="49" charset="0"/>
              </a:rPr>
              <a:t>PRÁCE</a:t>
            </a:r>
          </a:p>
        </p:txBody>
      </p:sp>
    </p:spTree>
    <p:extLst>
      <p:ext uri="{BB962C8B-B14F-4D97-AF65-F5344CB8AC3E}">
        <p14:creationId xmlns:p14="http://schemas.microsoft.com/office/powerpoint/2010/main" val="4193024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206</Words>
  <Application>Microsoft Office PowerPoint</Application>
  <PresentationFormat>Širokouhlá</PresentationFormat>
  <Paragraphs>47</Paragraphs>
  <Slides>12</Slides>
  <Notes>8</Notes>
  <HiddenSlides>4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11</cp:revision>
  <dcterms:created xsi:type="dcterms:W3CDTF">2023-01-30T14:54:22Z</dcterms:created>
  <dcterms:modified xsi:type="dcterms:W3CDTF">2023-02-02T19:53:50Z</dcterms:modified>
</cp:coreProperties>
</file>