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92" r:id="rId3"/>
    <p:sldId id="291" r:id="rId4"/>
    <p:sldId id="303" r:id="rId5"/>
    <p:sldId id="302" r:id="rId6"/>
    <p:sldId id="301" r:id="rId7"/>
    <p:sldId id="297" r:id="rId8"/>
    <p:sldId id="299" r:id="rId9"/>
    <p:sldId id="295" r:id="rId10"/>
    <p:sldId id="289" r:id="rId11"/>
    <p:sldId id="304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obsahu" id="{F5E8FF01-C5F9-44DA-B4E5-3C7E6B8A1324}">
          <p14:sldIdLst/>
        </p14:section>
        <p14:section name="." id="{1A3D2A72-660D-499B-AE66-9FB401D01A00}">
          <p14:sldIdLst>
            <p14:sldId id="274"/>
            <p14:sldId id="292"/>
          </p14:sldIdLst>
        </p14:section>
        <p14:section name="Menu" id="{06D6D88F-D2FD-4FEF-B84B-9736A99A3972}">
          <p14:sldIdLst>
            <p14:sldId id="291"/>
          </p14:sldIdLst>
        </p14:section>
        <p14:section name="Úvod" id="{7A83D441-2D82-4971-8B09-909D3DA736D0}">
          <p14:sldIdLst>
            <p14:sldId id="303"/>
          </p14:sldIdLst>
        </p14:section>
        <p14:section name="Obsah práce" id="{BC4FAE69-DF12-4CF8-A456-BF88A0D803D5}">
          <p14:sldIdLst>
            <p14:sldId id="302"/>
          </p14:sldIdLst>
        </p14:section>
        <p14:section name="Pracovné listy" id="{FBF00EC0-BCE5-45B6-BD5E-8A03F42ECA61}">
          <p14:sldIdLst>
            <p14:sldId id="301"/>
            <p14:sldId id="297"/>
            <p14:sldId id="299"/>
          </p14:sldIdLst>
        </p14:section>
        <p14:section name="Spätná väzba" id="{8BED1259-0B7D-41C4-A2E0-C22E26144656}">
          <p14:sldIdLst>
            <p14:sldId id="295"/>
          </p14:sldIdLst>
        </p14:section>
        <p14:section name="Záver" id="{1BD432AD-8329-4705-AD44-67FEBF93D7DF}">
          <p14:sldIdLst>
            <p14:sldId id="289"/>
          </p14:sldIdLst>
        </p14:section>
        <p14:section name="Poďakovanie" id="{ABE1EC63-2E72-4073-AD7B-2C8F0D8676FD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46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847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4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6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735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6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85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64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06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19. 2. 2023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7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517276" y="1241412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20045164">
            <a:off x="-2351315" y="66880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4108261-A180-95CC-9CA0-0F17EF977A21}"/>
              </a:ext>
            </a:extLst>
          </p:cNvPr>
          <p:cNvSpPr/>
          <p:nvPr/>
        </p:nvSpPr>
        <p:spPr>
          <a:xfrm rot="20045164">
            <a:off x="-3054779" y="176404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1B5EBE5-6FBC-D21C-DA17-41CF76159813}"/>
              </a:ext>
            </a:extLst>
          </p:cNvPr>
          <p:cNvSpPr/>
          <p:nvPr/>
        </p:nvSpPr>
        <p:spPr>
          <a:xfrm rot="20045164">
            <a:off x="-3926114" y="-324112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683947" y="3106196"/>
            <a:ext cx="9570397" cy="27992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-naše pocity, dojmy a pripomienky po dokončení práce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-kontrola splnenia cieľov a odôvodnenie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-odporúčanie pre ďalšie využitie našej práce učiteľmi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-prínos našich listov a takejto formy vzdelávania pre žiakov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-inšpirácia pre ostatných a podporenie v rozvíjaní takýchto prác</a:t>
            </a: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055D996-73F5-49DC-01A8-97E9E2A0C496}"/>
              </a:ext>
            </a:extLst>
          </p:cNvPr>
          <p:cNvSpPr/>
          <p:nvPr/>
        </p:nvSpPr>
        <p:spPr>
          <a:xfrm rot="18501081">
            <a:off x="7202792" y="640121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F6F91D1D-3237-8E09-7C15-D3C61189B1A0}"/>
              </a:ext>
            </a:extLst>
          </p:cNvPr>
          <p:cNvSpPr/>
          <p:nvPr/>
        </p:nvSpPr>
        <p:spPr>
          <a:xfrm rot="18501081">
            <a:off x="6707938" y="5722176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024A4C29-8C71-65B4-DE0A-53664A65CBB3}"/>
              </a:ext>
            </a:extLst>
          </p:cNvPr>
          <p:cNvSpPr/>
          <p:nvPr/>
        </p:nvSpPr>
        <p:spPr>
          <a:xfrm rot="18501081">
            <a:off x="6649400" y="4466918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583881E4-80D4-4F32-E741-876E0AFDE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06971" y="2282347"/>
            <a:ext cx="10309374" cy="375775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03D922F6-7B39-AB8E-3EA6-B271586C970A}"/>
              </a:ext>
            </a:extLst>
          </p:cNvPr>
          <p:cNvSpPr/>
          <p:nvPr/>
        </p:nvSpPr>
        <p:spPr>
          <a:xfrm>
            <a:off x="7793269" y="-4375804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A5A0614D-2D3D-E002-BD75-F1F52EE2D8D1}"/>
              </a:ext>
            </a:extLst>
          </p:cNvPr>
          <p:cNvSpPr/>
          <p:nvPr/>
        </p:nvSpPr>
        <p:spPr>
          <a:xfrm>
            <a:off x="-4222742" y="-2499633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C052EA57-C2C7-3E5D-1384-85DD5C9C9E32}"/>
              </a:ext>
            </a:extLst>
          </p:cNvPr>
          <p:cNvSpPr/>
          <p:nvPr/>
        </p:nvSpPr>
        <p:spPr>
          <a:xfrm>
            <a:off x="-8591550" y="1609737"/>
            <a:ext cx="8038157" cy="7980586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22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4461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56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43036AE9-0897-951B-14CE-0E012B38E4DF}"/>
              </a:ext>
            </a:extLst>
          </p:cNvPr>
          <p:cNvSpPr/>
          <p:nvPr/>
        </p:nvSpPr>
        <p:spPr>
          <a:xfrm>
            <a:off x="0" y="3048085"/>
            <a:ext cx="12192000" cy="3809915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94" y="12809"/>
            <a:ext cx="3769159" cy="27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B8DD3BFD-57F5-6E9A-4F2C-51CD8D5D7324}"/>
              </a:ext>
            </a:extLst>
          </p:cNvPr>
          <p:cNvSpPr txBox="1"/>
          <p:nvPr/>
        </p:nvSpPr>
        <p:spPr>
          <a:xfrm>
            <a:off x="672274" y="396915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01.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ÚVOD  DO  PRÁCE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16514B9-F8C5-A69E-BF7B-A0E10D11851B}"/>
              </a:ext>
            </a:extLst>
          </p:cNvPr>
          <p:cNvSpPr txBox="1"/>
          <p:nvPr/>
        </p:nvSpPr>
        <p:spPr>
          <a:xfrm>
            <a:off x="6284967" y="396240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03.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PRACOVNÉ  LISTY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53DA85B-3334-B8D2-588A-E1D81993E609}"/>
              </a:ext>
            </a:extLst>
          </p:cNvPr>
          <p:cNvSpPr txBox="1"/>
          <p:nvPr/>
        </p:nvSpPr>
        <p:spPr>
          <a:xfrm>
            <a:off x="9093483" y="3955143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04.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SPÄTNÁ   VÄZBA  PRÁCE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4B0D8890-0435-74A0-4E0F-97666FC40191}"/>
              </a:ext>
            </a:extLst>
          </p:cNvPr>
          <p:cNvSpPr txBox="1"/>
          <p:nvPr/>
        </p:nvSpPr>
        <p:spPr>
          <a:xfrm>
            <a:off x="3476450" y="3955144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02.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OBSAH  PRÁCE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Náhľad snímky 18"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59802"/>
                  </p:ext>
                </p:extLst>
              </p:nvPr>
            </p:nvGraphicFramePr>
            <p:xfrm>
              <a:off x="363364" y="4878055"/>
              <a:ext cx="2603696" cy="1464579"/>
            </p:xfrm>
            <a:graphic>
              <a:graphicData uri="http://schemas.microsoft.com/office/powerpoint/2016/slidezoom">
                <pslz:sldZm>
                  <pslz:sldZmObj sldId="303" cId="3643927049">
                    <pslz:zmPr id="{03B3323D-9F2F-463C-B329-149DCB1D38D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Náhľad snímky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364" y="4878055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Náhľad snímky 21"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101835"/>
                  </p:ext>
                </p:extLst>
              </p:nvPr>
            </p:nvGraphicFramePr>
            <p:xfrm>
              <a:off x="3260906" y="4873788"/>
              <a:ext cx="2603696" cy="1464579"/>
            </p:xfrm>
            <a:graphic>
              <a:graphicData uri="http://schemas.microsoft.com/office/powerpoint/2016/slidezoom">
                <pslz:sldZm>
                  <pslz:sldZmObj sldId="302" cId="1018624510">
                    <pslz:zmPr id="{EA8A90EC-DB4C-4F50-8433-F0DF61AD3724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Náhľad snímky 2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0906" y="4873788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Náhľad snímky 25"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438843"/>
                  </p:ext>
                </p:extLst>
              </p:nvPr>
            </p:nvGraphicFramePr>
            <p:xfrm>
              <a:off x="6166133" y="4875571"/>
              <a:ext cx="2603696" cy="1464579"/>
            </p:xfrm>
            <a:graphic>
              <a:graphicData uri="http://schemas.microsoft.com/office/powerpoint/2016/slidezoom">
                <pslz:sldZm>
                  <pslz:sldZmObj sldId="301" cId="2950850305">
                    <pslz:zmPr id="{55BA5FB7-53B6-4A28-8979-3F7277E8C0A0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Náhľad snímky 2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6133" y="4875571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Náhľad snímky 27"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519271"/>
                  </p:ext>
                </p:extLst>
              </p:nvPr>
            </p:nvGraphicFramePr>
            <p:xfrm>
              <a:off x="9093483" y="4875572"/>
              <a:ext cx="2603696" cy="1464579"/>
            </p:xfrm>
            <a:graphic>
              <a:graphicData uri="http://schemas.microsoft.com/office/powerpoint/2016/slidezoom">
                <pslz:sldZm>
                  <pslz:sldZmObj sldId="295" cId="2186824041">
                    <pslz:zmPr id="{6CBB6091-5F3F-43C3-885A-574B793448C6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Náhľad snímky 2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93483" y="4875572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23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89ADCC11-5959-2E41-F96F-5A96F4791EBC}"/>
              </a:ext>
            </a:extLst>
          </p:cNvPr>
          <p:cNvSpPr/>
          <p:nvPr/>
        </p:nvSpPr>
        <p:spPr>
          <a:xfrm rot="3989534">
            <a:off x="-4427786" y="2067726"/>
            <a:ext cx="14911580" cy="4348143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4078820" y="299858"/>
            <a:ext cx="110553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 PRÁCE</a:t>
            </a: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C9BEF276-6235-9785-ED87-EFE347C8F1EE}"/>
              </a:ext>
            </a:extLst>
          </p:cNvPr>
          <p:cNvSpPr/>
          <p:nvPr/>
        </p:nvSpPr>
        <p:spPr>
          <a:xfrm>
            <a:off x="6871228" y="2964951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884D9AA-1548-25F2-2314-62C786C5B0AA}"/>
              </a:ext>
            </a:extLst>
          </p:cNvPr>
          <p:cNvSpPr txBox="1"/>
          <p:nvPr/>
        </p:nvSpPr>
        <p:spPr>
          <a:xfrm>
            <a:off x="7510220" y="2710984"/>
            <a:ext cx="4549905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Spestrenie vyučovania najmä pre žiakov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B7F4C9-21BC-3194-1D39-2BC2578E3B9C}"/>
              </a:ext>
            </a:extLst>
          </p:cNvPr>
          <p:cNvSpPr txBox="1">
            <a:spLocks/>
          </p:cNvSpPr>
          <p:nvPr/>
        </p:nvSpPr>
        <p:spPr>
          <a:xfrm>
            <a:off x="131875" y="2162624"/>
            <a:ext cx="4228580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-úloha práce vytvoriť desať pracovných listov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F898A8BA-904B-C2E0-7FFF-A518675638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855090" y="4482088"/>
            <a:ext cx="3375213" cy="128102"/>
          </a:xfrm>
          <a:prstGeom prst="rect">
            <a:avLst/>
          </a:prstGeom>
        </p:spPr>
      </p:pic>
      <p:sp>
        <p:nvSpPr>
          <p:cNvPr id="8" name="!!kruh">
            <a:extLst>
              <a:ext uri="{FF2B5EF4-FFF2-40B4-BE49-F238E27FC236}">
                <a16:creationId xmlns:a16="http://schemas.microsoft.com/office/drawing/2014/main" id="{499E9A9B-93F7-B35A-8966-26E813416096}"/>
              </a:ext>
            </a:extLst>
          </p:cNvPr>
          <p:cNvSpPr/>
          <p:nvPr/>
        </p:nvSpPr>
        <p:spPr>
          <a:xfrm>
            <a:off x="11157716" y="396238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DBBFB3-6141-A3C3-6238-BF223CF90DBC}"/>
              </a:ext>
            </a:extLst>
          </p:cNvPr>
          <p:cNvSpPr txBox="1"/>
          <p:nvPr/>
        </p:nvSpPr>
        <p:spPr>
          <a:xfrm>
            <a:off x="6882298" y="3740809"/>
            <a:ext cx="4151950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Oboznámenie žiakov s pojmom Internet vecí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E2F181C8-62C7-7B7D-6C6B-0B5113D4E689}"/>
              </a:ext>
            </a:extLst>
          </p:cNvPr>
          <p:cNvSpPr/>
          <p:nvPr/>
        </p:nvSpPr>
        <p:spPr>
          <a:xfrm>
            <a:off x="6871228" y="4898275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3E341AD1-F620-2996-031E-16FF05A8C48B}"/>
              </a:ext>
            </a:extLst>
          </p:cNvPr>
          <p:cNvSpPr/>
          <p:nvPr/>
        </p:nvSpPr>
        <p:spPr>
          <a:xfrm>
            <a:off x="11157716" y="5823402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FCA8F215-45B9-47C5-50F9-36F9A7DAA733}"/>
              </a:ext>
            </a:extLst>
          </p:cNvPr>
          <p:cNvSpPr txBox="1"/>
          <p:nvPr/>
        </p:nvSpPr>
        <p:spPr>
          <a:xfrm>
            <a:off x="6630785" y="5672673"/>
            <a:ext cx="4403463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Prakticky ukázať prácu so zariadeniami v rámci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</a:rPr>
              <a:t>IoT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</a:endParaRPr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679AD9EF-8D55-4C81-CFEB-068D55F39302}"/>
              </a:ext>
            </a:extLst>
          </p:cNvPr>
          <p:cNvSpPr txBox="1">
            <a:spLocks/>
          </p:cNvSpPr>
          <p:nvPr/>
        </p:nvSpPr>
        <p:spPr>
          <a:xfrm>
            <a:off x="461804" y="3043167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-vznik práce spontánnym nápadom spestriť žiakom vyučovanie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39246E1B-F0F5-50FA-53EF-A0F25CCFAD0B}"/>
              </a:ext>
            </a:extLst>
          </p:cNvPr>
          <p:cNvSpPr txBox="1">
            <a:spLocks/>
          </p:cNvSpPr>
          <p:nvPr/>
        </p:nvSpPr>
        <p:spPr>
          <a:xfrm>
            <a:off x="763621" y="3849092"/>
            <a:ext cx="4507322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-téma práce = „Internet vecí prakticky“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D6F5B0A-1981-890E-ADA1-4FC1E7240E78}"/>
              </a:ext>
            </a:extLst>
          </p:cNvPr>
          <p:cNvSpPr txBox="1">
            <a:spLocks/>
          </p:cNvSpPr>
          <p:nvPr/>
        </p:nvSpPr>
        <p:spPr>
          <a:xfrm>
            <a:off x="1082374" y="4695880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-formy pracovných listov (teoretické, praktické)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6DB53060-AB4E-559B-7D41-AE3D593BB8F0}"/>
              </a:ext>
            </a:extLst>
          </p:cNvPr>
          <p:cNvSpPr txBox="1">
            <a:spLocks/>
          </p:cNvSpPr>
          <p:nvPr/>
        </p:nvSpPr>
        <p:spPr>
          <a:xfrm>
            <a:off x="1354550" y="5496463"/>
            <a:ext cx="46096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-hodnotenie práce spolužiakmi</a:t>
            </a:r>
          </a:p>
        </p:txBody>
      </p:sp>
      <p:pic>
        <p:nvPicPr>
          <p:cNvPr id="17" name="Graphic 7">
            <a:extLst>
              <a:ext uri="{FF2B5EF4-FFF2-40B4-BE49-F238E27FC236}">
                <a16:creationId xmlns:a16="http://schemas.microsoft.com/office/drawing/2014/main" id="{00670717-FA66-3A74-0CFE-F7F7C6916C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95" y="3687734"/>
            <a:ext cx="4372959" cy="165970"/>
          </a:xfrm>
          <a:prstGeom prst="rect">
            <a:avLst/>
          </a:prstGeom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C94583E1-A57A-9E66-AACE-A805877B3A3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710" y="4534522"/>
            <a:ext cx="4372959" cy="165970"/>
          </a:xfrm>
          <a:prstGeom prst="rect">
            <a:avLst/>
          </a:prstGeom>
        </p:spPr>
      </p:pic>
      <p:pic>
        <p:nvPicPr>
          <p:cNvPr id="25" name="Graphic 7">
            <a:extLst>
              <a:ext uri="{FF2B5EF4-FFF2-40B4-BE49-F238E27FC236}">
                <a16:creationId xmlns:a16="http://schemas.microsoft.com/office/drawing/2014/main" id="{F78930B2-9A53-7300-839C-87158E0E8E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5471" y="5363044"/>
            <a:ext cx="4372959" cy="165970"/>
          </a:xfrm>
          <a:prstGeom prst="rect">
            <a:avLst/>
          </a:prstGeom>
        </p:spPr>
      </p:pic>
      <p:pic>
        <p:nvPicPr>
          <p:cNvPr id="26" name="Graphic 7">
            <a:extLst>
              <a:ext uri="{FF2B5EF4-FFF2-40B4-BE49-F238E27FC236}">
                <a16:creationId xmlns:a16="http://schemas.microsoft.com/office/drawing/2014/main" id="{078D78F7-5606-9E50-311E-80A6206723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15" y="2843420"/>
            <a:ext cx="4372959" cy="165970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9A0FF1C6-BF81-0AEF-D078-522EF14C5DDB}"/>
              </a:ext>
            </a:extLst>
          </p:cNvPr>
          <p:cNvSpPr txBox="1"/>
          <p:nvPr/>
        </p:nvSpPr>
        <p:spPr>
          <a:xfrm>
            <a:off x="7510219" y="4827049"/>
            <a:ext cx="467231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získanie znalostí (programovanie, elektrotechnika)</a:t>
            </a:r>
          </a:p>
        </p:txBody>
      </p:sp>
    </p:spTree>
    <p:extLst>
      <p:ext uri="{BB962C8B-B14F-4D97-AF65-F5344CB8AC3E}">
        <p14:creationId xmlns:p14="http://schemas.microsoft.com/office/powerpoint/2010/main" val="364392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3150355" y="776214"/>
            <a:ext cx="58912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9E87ED66-A415-39F9-C8C2-69C610E9C3B5}"/>
              </a:ext>
            </a:extLst>
          </p:cNvPr>
          <p:cNvSpPr/>
          <p:nvPr/>
        </p:nvSpPr>
        <p:spPr>
          <a:xfrm>
            <a:off x="3727169" y="2534629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9D1B415-986F-BE51-72C4-7E46BA906079}"/>
              </a:ext>
            </a:extLst>
          </p:cNvPr>
          <p:cNvSpPr txBox="1"/>
          <p:nvPr/>
        </p:nvSpPr>
        <p:spPr>
          <a:xfrm>
            <a:off x="6721640" y="4491524"/>
            <a:ext cx="49305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-záver a zhrnutie našej práce, naše dojmy</a:t>
            </a:r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4D915BB4-F56F-FD72-1415-8AC299A336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86860" y="4093164"/>
            <a:ext cx="3344799" cy="126948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F1B46A5F-BF27-0654-2883-56E01962BA7B}"/>
              </a:ext>
            </a:extLst>
          </p:cNvPr>
          <p:cNvSpPr txBox="1"/>
          <p:nvPr/>
        </p:nvSpPr>
        <p:spPr>
          <a:xfrm>
            <a:off x="589273" y="3364529"/>
            <a:ext cx="48935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-úvod k našej práci, čo stálo za jej vznikom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34A5C749-053B-258E-7533-3A059F24E985}"/>
              </a:ext>
            </a:extLst>
          </p:cNvPr>
          <p:cNvSpPr/>
          <p:nvPr/>
        </p:nvSpPr>
        <p:spPr>
          <a:xfrm>
            <a:off x="-1907511" y="6321430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39B18892-57C6-5BD8-BF95-B4F3C28A3379}"/>
              </a:ext>
            </a:extLst>
          </p:cNvPr>
          <p:cNvSpPr txBox="1"/>
          <p:nvPr/>
        </p:nvSpPr>
        <p:spPr>
          <a:xfrm>
            <a:off x="589272" y="4199465"/>
            <a:ext cx="4893557" cy="9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-určenie si hlavných a vedľajších cieľov, ktoré sme sa snažili splniť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4B1BBF10-CB13-7CC0-8B58-281B85056C0F}"/>
              </a:ext>
            </a:extLst>
          </p:cNvPr>
          <p:cNvSpPr txBox="1"/>
          <p:nvPr/>
        </p:nvSpPr>
        <p:spPr>
          <a:xfrm>
            <a:off x="589272" y="5306598"/>
            <a:ext cx="489355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-jednotlivé pracovné listy, akú formu majú, čo obsahujú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42A2BE4-0BF2-6D49-1F45-83A1AF327223}"/>
              </a:ext>
            </a:extLst>
          </p:cNvPr>
          <p:cNvSpPr txBox="1"/>
          <p:nvPr/>
        </p:nvSpPr>
        <p:spPr>
          <a:xfrm>
            <a:off x="6716098" y="3364529"/>
            <a:ext cx="4930589" cy="9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-spätná väzba formou dotazníka, pripomienky opýtaných a ich riešenie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DCE5086C-027E-8B4E-BDF0-ED072E9DE2DC}"/>
              </a:ext>
            </a:extLst>
          </p:cNvPr>
          <p:cNvSpPr txBox="1"/>
          <p:nvPr/>
        </p:nvSpPr>
        <p:spPr>
          <a:xfrm>
            <a:off x="2027032" y="2503904"/>
            <a:ext cx="1742591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PRIMÁRNE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!!kruh">
            <a:extLst>
              <a:ext uri="{FF2B5EF4-FFF2-40B4-BE49-F238E27FC236}">
                <a16:creationId xmlns:a16="http://schemas.microsoft.com/office/drawing/2014/main" id="{4A6A73C8-5091-E301-B5A0-F2563EA01481}"/>
              </a:ext>
            </a:extLst>
          </p:cNvPr>
          <p:cNvSpPr/>
          <p:nvPr/>
        </p:nvSpPr>
        <p:spPr>
          <a:xfrm>
            <a:off x="1611520" y="2530556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414C5003-F3F9-F31A-E0AE-0589B7ACA764}"/>
              </a:ext>
            </a:extLst>
          </p:cNvPr>
          <p:cNvSpPr/>
          <p:nvPr/>
        </p:nvSpPr>
        <p:spPr>
          <a:xfrm>
            <a:off x="9903511" y="2569351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1C8EB58A-8DE0-77CE-DF14-5762BA54FCB5}"/>
              </a:ext>
            </a:extLst>
          </p:cNvPr>
          <p:cNvSpPr txBox="1"/>
          <p:nvPr/>
        </p:nvSpPr>
        <p:spPr>
          <a:xfrm>
            <a:off x="8220958" y="2538626"/>
            <a:ext cx="1742591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BONUSOVÉ</a:t>
            </a: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4EB58E63-092B-0D0E-D892-8C1B21685DF3}"/>
              </a:ext>
            </a:extLst>
          </p:cNvPr>
          <p:cNvSpPr/>
          <p:nvPr/>
        </p:nvSpPr>
        <p:spPr>
          <a:xfrm>
            <a:off x="7805446" y="2565278"/>
            <a:ext cx="389136" cy="389136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862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461049" y="5134781"/>
            <a:ext cx="7271564" cy="9946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-čo pracovné listy obsahujú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-rozloženie a prevedenie pracovných listov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85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1033358"/>
            <a:ext cx="10096798" cy="303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PRAKTICKÉ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PRACOVNÉ    						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85411" y="4441248"/>
            <a:ext cx="6275024" cy="144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praktické pracovné listy</a:t>
            </a:r>
          </a:p>
          <a:p>
            <a:pPr algn="l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praktické pracovné listy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0222">
            <a:off x="199362" y="2700666"/>
            <a:ext cx="4880564" cy="17789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DABE6A36-12F5-58F9-008A-29D67BCECF33}"/>
              </a:ext>
            </a:extLst>
          </p:cNvPr>
          <p:cNvSpPr txBox="1"/>
          <p:nvPr/>
        </p:nvSpPr>
        <p:spPr>
          <a:xfrm rot="16200000">
            <a:off x="5695113" y="4761228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A9AFF54-67BB-0582-0598-3159CDAC5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" t="133" r="-78" b="-127"/>
          <a:stretch/>
        </p:blipFill>
        <p:spPr>
          <a:xfrm>
            <a:off x="7515806" y="279399"/>
            <a:ext cx="4442761" cy="629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04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335621" y="1033358"/>
            <a:ext cx="1009679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TEORETICKÉ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	PRACOVNÉ  	 	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LISTY					  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5962">
            <a:off x="6976439" y="2744195"/>
            <a:ext cx="4880564" cy="177896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526866C-7DF0-A287-164D-6EC660324283}"/>
              </a:ext>
            </a:extLst>
          </p:cNvPr>
          <p:cNvSpPr txBox="1"/>
          <p:nvPr/>
        </p:nvSpPr>
        <p:spPr>
          <a:xfrm rot="5400000">
            <a:off x="3733405" y="5369470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82011CC-DBD7-91A9-A85A-837CA08A73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" t="-200" r="393" b="-214"/>
          <a:stretch/>
        </p:blipFill>
        <p:spPr>
          <a:xfrm>
            <a:off x="241706" y="255042"/>
            <a:ext cx="4450026" cy="6361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6ECC566-9E83-DD78-D793-0C5930F8253F}"/>
              </a:ext>
            </a:extLst>
          </p:cNvPr>
          <p:cNvSpPr txBox="1"/>
          <p:nvPr/>
        </p:nvSpPr>
        <p:spPr>
          <a:xfrm>
            <a:off x="5635208" y="4479689"/>
            <a:ext cx="6094562" cy="1674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-Aké sú to 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-Ako sa delia 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teoretické pracovné listy</a:t>
            </a:r>
          </a:p>
          <a:p>
            <a:pPr algn="r">
              <a:lnSpc>
                <a:spcPct val="200000"/>
              </a:lnSpc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-Čo obsahujú teoretické pracovné listy</a:t>
            </a:r>
          </a:p>
        </p:txBody>
      </p:sp>
    </p:spTree>
    <p:extLst>
      <p:ext uri="{BB962C8B-B14F-4D97-AF65-F5344CB8AC3E}">
        <p14:creationId xmlns:p14="http://schemas.microsoft.com/office/powerpoint/2010/main" val="2264328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7537894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16200000">
            <a:off x="6994112" y="2376149"/>
            <a:ext cx="9220123" cy="2105702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CEA1227-056B-947D-5534-D541F18D68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7064697" y="3299698"/>
            <a:ext cx="6572253" cy="239558"/>
          </a:xfrm>
          <a:prstGeom prst="rect">
            <a:avLst/>
          </a:prstGeom>
        </p:spPr>
      </p:pic>
      <p:sp>
        <p:nvSpPr>
          <p:cNvPr id="12" name="Nadpis 1">
            <a:extLst>
              <a:ext uri="{FF2B5EF4-FFF2-40B4-BE49-F238E27FC236}">
                <a16:creationId xmlns:a16="http://schemas.microsoft.com/office/drawing/2014/main" id="{373E9CF8-810A-B420-CAB9-95D61B53A7EB}"/>
              </a:ext>
            </a:extLst>
          </p:cNvPr>
          <p:cNvSpPr txBox="1">
            <a:spLocks/>
          </p:cNvSpPr>
          <p:nvPr/>
        </p:nvSpPr>
        <p:spPr>
          <a:xfrm>
            <a:off x="490462" y="2160061"/>
            <a:ext cx="927555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24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Spätná väzba zahŕňa:</a:t>
            </a: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-kontrolu pracovných listov na našich spolužiakoch</a:t>
            </a: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-vyplnenie dotazníka spolužiakmi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-vyhodnotenie pripomienok spolužiakov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-úprava pracovných listov podľa výsledkov z dotazníka</a:t>
            </a:r>
          </a:p>
        </p:txBody>
      </p:sp>
    </p:spTree>
    <p:extLst>
      <p:ext uri="{BB962C8B-B14F-4D97-AF65-F5344CB8AC3E}">
        <p14:creationId xmlns:p14="http://schemas.microsoft.com/office/powerpoint/2010/main" val="218682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397</Words>
  <Application>Microsoft Office PowerPoint</Application>
  <PresentationFormat>Širokouhlá</PresentationFormat>
  <Paragraphs>89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Lucida Console</vt:lpstr>
      <vt:lpstr>Motív Office</vt:lpstr>
      <vt:lpstr>INTERNET VECÍ PRAKTICKY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INTERNET VECÍ PRAKTICKY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18</cp:revision>
  <dcterms:created xsi:type="dcterms:W3CDTF">2023-01-30T14:54:22Z</dcterms:created>
  <dcterms:modified xsi:type="dcterms:W3CDTF">2023-02-19T18:26:52Z</dcterms:modified>
</cp:coreProperties>
</file>