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1B554F-4930-430E-BFA1-8598B4560D41}" type="datetimeFigureOut">
              <a:rPr lang="sk-SK"/>
              <a:pPr>
                <a:defRPr/>
              </a:pPr>
              <a:t>5. 10. 2022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 smtClean="0"/>
              <a:t>Upraviť štýly predlohy textu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7B15CB8-7119-4D14-A8ED-43B104B2349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objekt pre obrázok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Zástupný objekt pre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16388" name="Zástupný objekt pre číslo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A4F6439-2920-421F-805E-C1F89C13C474}" type="slidenum">
              <a:rPr lang="sk-SK" altLang="sk-SK" smtClean="0"/>
              <a:pPr/>
              <a:t>6</a:t>
            </a:fld>
            <a:endParaRPr lang="sk-SK" alt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uhlý trojuholník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Skupina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Voľná forma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Voľná forma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8" name="Voľná forma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Rovná spojnica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11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0E2E982-8585-42D6-BEDF-DD6C5D8C6168}" type="datetimeFigureOut">
              <a:rPr lang="sk-SK"/>
              <a:pPr>
                <a:defRPr/>
              </a:pPr>
              <a:t>5. 10. 2022</a:t>
            </a:fld>
            <a:endParaRPr lang="sk-SK" dirty="0"/>
          </a:p>
        </p:txBody>
      </p:sp>
      <p:sp>
        <p:nvSpPr>
          <p:cNvPr id="12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13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0264E33-8BA7-48ED-97C3-D422B1790BDD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78269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902E7-410A-49CD-9C4F-D04834D0364A}" type="datetimeFigureOut">
              <a:rPr lang="sk-SK"/>
              <a:pPr>
                <a:defRPr/>
              </a:pPr>
              <a:t>5. 10. 2022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38354-EA62-4C0C-A42B-6C73921E7B74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17762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0311C-616C-488C-9CCB-C4C703368ACC}" type="datetimeFigureOut">
              <a:rPr lang="sk-SK"/>
              <a:pPr>
                <a:defRPr/>
              </a:pPr>
              <a:t>5. 10. 2022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CAE33-7F3C-4474-AAFA-548152967838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20457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A19D2-921F-4961-8C89-DF36958B8BD7}" type="datetimeFigureOut">
              <a:rPr lang="sk-SK"/>
              <a:pPr>
                <a:defRPr/>
              </a:pPr>
              <a:t>5. 10. 2022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3A07A-8ECE-4812-BB69-809475D20B0D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02921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ložka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Výložka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3180484-06B2-40FD-A2EC-6BE225D37E2B}" type="datetimeFigureOut">
              <a:rPr lang="sk-SK"/>
              <a:pPr>
                <a:defRPr/>
              </a:pPr>
              <a:t>5. 10. 2022</a:t>
            </a:fld>
            <a:endParaRPr lang="sk-SK" dirty="0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3B351-E606-4223-BB40-D5D4B12423A2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563655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37A199-D747-4AC5-A426-291EDBAAB5FC}" type="datetimeFigureOut">
              <a:rPr lang="sk-SK"/>
              <a:pPr>
                <a:defRPr/>
              </a:pPr>
              <a:t>5. 10. 2022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B8DBC-FE93-4DAE-819F-892D8A408B79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521501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941C821-B58A-408C-B23C-41A42209E3EA}" type="datetimeFigureOut">
              <a:rPr lang="sk-SK"/>
              <a:pPr>
                <a:defRPr/>
              </a:pPr>
              <a:t>5. 10. 2022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B175A-7F92-4B86-B19C-2F3DCADB2EEB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982264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2EA197C-8FFF-4D00-BCBD-196CBEA85B1B}" type="datetimeFigureOut">
              <a:rPr lang="sk-SK"/>
              <a:pPr>
                <a:defRPr/>
              </a:pPr>
              <a:t>5. 10. 2022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BC2E0-4708-400D-933A-2B9C176C948B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178924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E6776-5C94-4765-80A4-B6B5F7C2072D}" type="datetimeFigureOut">
              <a:rPr lang="sk-SK"/>
              <a:pPr>
                <a:defRPr/>
              </a:pPr>
              <a:t>5. 10. 2022</a:t>
            </a:fld>
            <a:endParaRPr lang="sk-SK" dirty="0"/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6696D-3961-4282-9E69-F5380F928F8F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5352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65AB0D-6E55-414F-A7FB-1A32B437AB78}" type="datetimeFigureOut">
              <a:rPr lang="sk-SK"/>
              <a:pPr>
                <a:defRPr/>
              </a:pPr>
              <a:t>5. 10. 2022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14C49-76B1-44AD-80C4-48A37E9C337F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919518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oľná forma 10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Voľná forma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7" name="Pravouhlý trojuholník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Rovná spojnica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Výložka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Výložka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sk-SK" noProof="0" dirty="0" smtClean="0"/>
              <a:t>Ak chcete pridať obrázok, kliknite na ikonu</a:t>
            </a:r>
            <a:endParaRPr lang="en-US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1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243D436-6A7A-4C8F-A28E-F13D711D9159}" type="datetimeFigureOut">
              <a:rPr lang="sk-SK"/>
              <a:pPr>
                <a:defRPr/>
              </a:pPr>
              <a:t>5. 10. 2022</a:t>
            </a:fld>
            <a:endParaRPr lang="sk-SK" dirty="0"/>
          </a:p>
        </p:txBody>
      </p:sp>
      <p:sp>
        <p:nvSpPr>
          <p:cNvPr id="12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13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BD54F-3181-4A64-A372-1743B61767DC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395840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7" name="Voľná forma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33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štýly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  <a:endParaRPr lang="en-US" altLang="sk-SK" smtClean="0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D3AA787-832B-4F2B-B47F-47511A3B52E1}" type="datetimeFigureOut">
              <a:rPr lang="sk-SK"/>
              <a:pPr>
                <a:defRPr/>
              </a:pPr>
              <a:t>5. 10. 2022</a:t>
            </a:fld>
            <a:endParaRPr lang="sk-SK" dirty="0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anose="020B0602030504020204" pitchFamily="34" charset="0"/>
              </a:defRPr>
            </a:lvl1pPr>
          </a:lstStyle>
          <a:p>
            <a:pPr>
              <a:defRPr/>
            </a:pPr>
            <a:fld id="{51A2D8B3-22AF-4650-8BDD-D9353868FC4A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67" r:id="rId2"/>
    <p:sldLayoutId id="2147483972" r:id="rId3"/>
    <p:sldLayoutId id="2147483973" r:id="rId4"/>
    <p:sldLayoutId id="2147483974" r:id="rId5"/>
    <p:sldLayoutId id="2147483975" r:id="rId6"/>
    <p:sldLayoutId id="2147483968" r:id="rId7"/>
    <p:sldLayoutId id="2147483976" r:id="rId8"/>
    <p:sldLayoutId id="2147483977" r:id="rId9"/>
    <p:sldLayoutId id="2147483969" r:id="rId10"/>
    <p:sldLayoutId id="21474839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772400" cy="1829761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sz="9600" dirty="0" smtClean="0"/>
              <a:t>SOČ</a:t>
            </a:r>
            <a:r>
              <a:rPr lang="sk-SK" dirty="0" smtClean="0"/>
              <a:t> 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10243" name="Podnadpis 2"/>
          <p:cNvSpPr>
            <a:spLocks noGrp="1"/>
          </p:cNvSpPr>
          <p:nvPr>
            <p:ph type="subTitle" idx="1"/>
          </p:nvPr>
        </p:nvSpPr>
        <p:spPr>
          <a:xfrm>
            <a:off x="755650" y="3213100"/>
            <a:ext cx="7772400" cy="1200150"/>
          </a:xfrm>
        </p:spPr>
        <p:txBody>
          <a:bodyPr/>
          <a:lstStyle/>
          <a:p>
            <a:pPr marR="0" algn="ctr" eaLnBrk="1" hangingPunct="1"/>
            <a:r>
              <a:rPr lang="sk-SK" altLang="sk-SK" sz="5400" smtClean="0"/>
              <a:t>2022/2023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ástupný symbol obsahu 1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4525963"/>
          </a:xfrm>
        </p:spPr>
        <p:txBody>
          <a:bodyPr/>
          <a:lstStyle/>
          <a:p>
            <a:pPr algn="ctr" eaLnBrk="1" hangingPunct="1">
              <a:buFont typeface="Wingdings 3" panose="05040102010807070707" pitchFamily="18" charset="2"/>
              <a:buNone/>
            </a:pPr>
            <a:r>
              <a:rPr lang="sk-SK" altLang="sk-SK" b="1" smtClean="0"/>
              <a:t>Súťažné odbory 2022/2023</a:t>
            </a:r>
            <a:endParaRPr lang="sk-SK" altLang="sk-SK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sk-SK" altLang="sk-SK" b="1" smtClean="0"/>
              <a:t> </a:t>
            </a:r>
            <a:endParaRPr lang="sk-SK" altLang="sk-SK" smtClean="0"/>
          </a:p>
          <a:p>
            <a:pPr eaLnBrk="1" hangingPunct="1"/>
            <a:r>
              <a:rPr lang="sk-SK" altLang="sk-SK" smtClean="0"/>
              <a:t>09 Strojárstvo, hutníctvo, doprava</a:t>
            </a:r>
          </a:p>
          <a:p>
            <a:pPr eaLnBrk="1" hangingPunct="1"/>
            <a:r>
              <a:rPr lang="sk-SK" altLang="sk-SK" smtClean="0"/>
              <a:t>11 Informatika </a:t>
            </a:r>
          </a:p>
          <a:p>
            <a:pPr eaLnBrk="1" hangingPunct="1"/>
            <a:r>
              <a:rPr lang="sk-SK" altLang="sk-SK" smtClean="0"/>
              <a:t>12 Elektrotechnika, hardware, mechatronika</a:t>
            </a:r>
          </a:p>
          <a:p>
            <a:pPr eaLnBrk="1" hangingPunct="1"/>
            <a:r>
              <a:rPr lang="sk-SK" altLang="sk-SK" smtClean="0"/>
              <a:t>15 Ekonomika a riadenie</a:t>
            </a:r>
          </a:p>
          <a:p>
            <a:pPr eaLnBrk="1" hangingPunct="1"/>
            <a:endParaRPr lang="sk-SK" altLang="sk-SK" smtClean="0"/>
          </a:p>
          <a:p>
            <a:pPr eaLnBrk="1" hangingPunct="1"/>
            <a:r>
              <a:rPr lang="sk-SK" altLang="sk-SK" smtClean="0"/>
              <a:t>(14 Tvorba učebných pomôcok, didaktické technológie – len po dohode s vedúcim práce)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dirty="0" smtClean="0"/>
              <a:t>Úspešná účasť – PMS  -</a:t>
            </a:r>
            <a:br>
              <a:rPr lang="sk-SK" dirty="0" smtClean="0"/>
            </a:br>
            <a:r>
              <a:rPr lang="sk-SK" dirty="0" smtClean="0"/>
              <a:t>obhajoba vlastného projektu!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ástupný symbol obsahu 1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sk-SK" altLang="sk-SK" sz="3200" dirty="0" smtClean="0"/>
              <a:t>Názov práce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sk-SK" altLang="sk-SK" sz="1200" dirty="0" smtClean="0"/>
              <a:t>(Jednoznačná charakteristika riešeného problému, konzultovať s vedúcim práce)</a:t>
            </a:r>
          </a:p>
          <a:p>
            <a:pPr eaLnBrk="1" hangingPunct="1">
              <a:defRPr/>
            </a:pPr>
            <a:r>
              <a:rPr lang="sk-SK" altLang="sk-SK" sz="3200" dirty="0" smtClean="0"/>
              <a:t>Vedúci práce</a:t>
            </a:r>
          </a:p>
          <a:p>
            <a:pPr eaLnBrk="1" hangingPunct="1">
              <a:defRPr/>
            </a:pPr>
            <a:r>
              <a:rPr lang="sk-SK" altLang="sk-SK" sz="3200" dirty="0" smtClean="0"/>
              <a:t>Súťažný odbor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sk-SK" altLang="sk-SK" sz="1200" dirty="0" smtClean="0"/>
              <a:t>(Konzultovať </a:t>
            </a:r>
            <a:r>
              <a:rPr lang="sk-SK" altLang="sk-SK" sz="1200" dirty="0"/>
              <a:t>s vedúcim práce</a:t>
            </a:r>
            <a:r>
              <a:rPr lang="sk-SK" altLang="sk-SK" sz="1200" dirty="0" smtClean="0"/>
              <a:t>)</a:t>
            </a:r>
            <a:endParaRPr lang="sk-SK" altLang="sk-SK" sz="3200" dirty="0" smtClean="0"/>
          </a:p>
          <a:p>
            <a:pPr marL="109537" indent="0" algn="just" eaLnBrk="1" hangingPunct="1">
              <a:buFont typeface="Wingdings 3" panose="05040102010807070707" pitchFamily="18" charset="2"/>
              <a:buNone/>
              <a:defRPr/>
            </a:pPr>
            <a:r>
              <a:rPr lang="sk-SK" altLang="sk-SK" sz="1200" dirty="0" smtClean="0"/>
              <a:t>(Žiaci sa budú registrovať v školskom portáli, kde bude vedúci práce priebežne hodnotiť prácu žiaka. Ak má žiak tému, odkonzultuje ju s vedúcim práce a tento ju zaradí do školského portálu. </a:t>
            </a:r>
            <a:r>
              <a:rPr lang="sk-SK" altLang="sk-SK" sz="1200" dirty="0" smtClean="0"/>
              <a:t>Inak si žiaci vyberajú tému </a:t>
            </a:r>
            <a:r>
              <a:rPr lang="sk-SK" altLang="sk-SK" sz="1200" dirty="0" smtClean="0"/>
              <a:t>podľa </a:t>
            </a:r>
            <a:r>
              <a:rPr lang="sk-SK" altLang="sk-SK" sz="1200" dirty="0" smtClean="0"/>
              <a:t>zoznamu, ktorý ponúkne daný vyučujúci.)</a:t>
            </a:r>
          </a:p>
          <a:p>
            <a:pPr eaLnBrk="1" hangingPunct="1">
              <a:defRPr/>
            </a:pPr>
            <a:endParaRPr lang="sk-SK" altLang="sk-SK" sz="3200" dirty="0" smtClean="0"/>
          </a:p>
          <a:p>
            <a:pPr eaLnBrk="1" hangingPunct="1">
              <a:defRPr/>
            </a:pPr>
            <a:r>
              <a:rPr lang="sk-SK" altLang="sk-SK" sz="3200" dirty="0" smtClean="0"/>
              <a:t>Prihlášky do šk. kola: </a:t>
            </a:r>
            <a:r>
              <a:rPr lang="sk-SK" altLang="sk-SK" sz="2800" dirty="0" smtClean="0"/>
              <a:t>1. november 2022 </a:t>
            </a:r>
          </a:p>
          <a:p>
            <a:pPr marL="109537" indent="0" algn="just" eaLnBrk="1" hangingPunct="1">
              <a:buFont typeface="Wingdings 3" panose="05040102010807070707" pitchFamily="18" charset="2"/>
              <a:buNone/>
              <a:defRPr/>
            </a:pPr>
            <a:r>
              <a:rPr lang="sk-SK" altLang="sk-SK" sz="1200" dirty="0"/>
              <a:t>(Ing. </a:t>
            </a:r>
            <a:r>
              <a:rPr lang="sk-SK" altLang="sk-SK" sz="1200" dirty="0" err="1"/>
              <a:t>Hundák</a:t>
            </a:r>
            <a:r>
              <a:rPr lang="sk-SK" altLang="sk-SK" sz="1200" dirty="0"/>
              <a:t> osloví žiakov cez </a:t>
            </a:r>
            <a:r>
              <a:rPr lang="sk-SK" altLang="sk-SK" sz="1200" dirty="0" err="1"/>
              <a:t>edupage</a:t>
            </a:r>
            <a:r>
              <a:rPr lang="sk-SK" altLang="sk-SK" sz="1200" dirty="0"/>
              <a:t>, aby sa prihlásili do šk. kola SOČ, viac informácií dostanú žiaci v správe. Toto </a:t>
            </a:r>
            <a:r>
              <a:rPr lang="sk-SK" altLang="sk-SK" sz="1200" dirty="0" smtClean="0"/>
              <a:t>bude slúžiť </a:t>
            </a:r>
            <a:r>
              <a:rPr lang="sk-SK" altLang="sk-SK" sz="1200" dirty="0"/>
              <a:t>na vytvorenie databázy všetkých súťažiacich SOČ a na vytvorenie maturitných komisií.)</a:t>
            </a:r>
          </a:p>
          <a:p>
            <a:pPr eaLnBrk="1" hangingPunct="1">
              <a:defRPr/>
            </a:pPr>
            <a:endParaRPr lang="sk-SK" altLang="sk-SK" sz="3200" dirty="0" smtClean="0"/>
          </a:p>
          <a:p>
            <a:pPr eaLnBrk="1" hangingPunct="1">
              <a:defRPr/>
            </a:pPr>
            <a:endParaRPr lang="sk-SK" alt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dirty="0" smtClean="0"/>
              <a:t>Prihlášky do školského kola: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dirty="0" smtClean="0"/>
              <a:t>20. 10. 2022 – utorok </a:t>
            </a:r>
            <a:r>
              <a:rPr lang="sk-SK" altLang="sk-SK" dirty="0" smtClean="0">
                <a:solidFill>
                  <a:srgbClr val="00B0F0"/>
                </a:solidFill>
              </a:rPr>
              <a:t>(upraviť !)</a:t>
            </a:r>
          </a:p>
          <a:p>
            <a:r>
              <a:rPr lang="sk-SK" altLang="sk-SK" dirty="0" smtClean="0"/>
              <a:t>študijné odbory </a:t>
            </a:r>
            <a:r>
              <a:rPr lang="sk-SK" altLang="sk-SK" sz="2400" dirty="0" smtClean="0"/>
              <a:t>IST, LYC, ELE, MECH </a:t>
            </a:r>
            <a:r>
              <a:rPr lang="sk-SK" altLang="sk-SK" dirty="0" smtClean="0">
                <a:solidFill>
                  <a:srgbClr val="00B0F0"/>
                </a:solidFill>
              </a:rPr>
              <a:t>(upraviť !)</a:t>
            </a:r>
          </a:p>
          <a:p>
            <a:pPr algn="just"/>
            <a:r>
              <a:rPr lang="sk-SK" altLang="sk-SK" dirty="0" smtClean="0"/>
              <a:t>žiak na základe PowerPoint prezentácie </a:t>
            </a:r>
            <a:r>
              <a:rPr lang="sk-SK" altLang="sk-SK" dirty="0" smtClean="0"/>
              <a:t>predstaví </a:t>
            </a:r>
            <a:r>
              <a:rPr lang="sk-SK" altLang="sk-SK" dirty="0" smtClean="0"/>
              <a:t>zámer a cieľ svojej práce (5 </a:t>
            </a:r>
            <a:r>
              <a:rPr lang="sk-SK" altLang="sk-SK" dirty="0" err="1" smtClean="0"/>
              <a:t>slidov</a:t>
            </a:r>
            <a:r>
              <a:rPr lang="sk-SK" altLang="sk-SK" dirty="0" smtClean="0"/>
              <a:t>).</a:t>
            </a:r>
          </a:p>
          <a:p>
            <a:pPr algn="just"/>
            <a:r>
              <a:rPr lang="sk-SK" altLang="sk-SK" dirty="0" smtClean="0"/>
              <a:t>Prezentácia </a:t>
            </a:r>
            <a:r>
              <a:rPr lang="sk-SK" altLang="sk-SK" dirty="0" smtClean="0"/>
              <a:t>obsahuje </a:t>
            </a:r>
            <a:r>
              <a:rPr lang="sk-SK" altLang="sk-SK" u="sng" dirty="0" smtClean="0"/>
              <a:t>názov práce</a:t>
            </a:r>
            <a:r>
              <a:rPr lang="sk-SK" altLang="sk-SK" dirty="0" smtClean="0"/>
              <a:t> a </a:t>
            </a:r>
            <a:r>
              <a:rPr lang="sk-SK" altLang="sk-SK" u="sng" dirty="0" smtClean="0"/>
              <a:t>ciele práce</a:t>
            </a:r>
            <a:r>
              <a:rPr lang="sk-SK" altLang="sk-SK" dirty="0" smtClean="0"/>
              <a:t>. </a:t>
            </a:r>
          </a:p>
          <a:p>
            <a:pPr algn="just"/>
            <a:r>
              <a:rPr lang="sk-SK" altLang="sk-SK" dirty="0" smtClean="0"/>
              <a:t>Ak žiak </a:t>
            </a:r>
            <a:r>
              <a:rPr lang="sk-SK" altLang="sk-SK" dirty="0" err="1" smtClean="0"/>
              <a:t>odprezentuje</a:t>
            </a:r>
            <a:r>
              <a:rPr lang="sk-SK" altLang="sk-SK" dirty="0" smtClean="0"/>
              <a:t> relatívne jednoduchú prácu, komisia mu navrhne doplnenie práce!</a:t>
            </a:r>
          </a:p>
          <a:p>
            <a:pPr algn="just"/>
            <a:r>
              <a:rPr lang="sk-SK" altLang="sk-SK" dirty="0" smtClean="0"/>
              <a:t>neformálne oblečenie</a:t>
            </a:r>
          </a:p>
          <a:p>
            <a:pPr algn="just"/>
            <a:r>
              <a:rPr lang="sk-SK" altLang="sk-SK" dirty="0" smtClean="0"/>
              <a:t>7:45 kopírovanie prezentácie do PC</a:t>
            </a:r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Prezentácia prác SOČ:</a:t>
            </a:r>
            <a:br>
              <a:rPr lang="sk-SK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sk-SK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Zástupný symbol obsahu 1"/>
          <p:cNvSpPr>
            <a:spLocks noGrp="1"/>
          </p:cNvSpPr>
          <p:nvPr>
            <p:ph idx="1"/>
          </p:nvPr>
        </p:nvSpPr>
        <p:spPr>
          <a:xfrm>
            <a:off x="447675" y="1125538"/>
            <a:ext cx="8229600" cy="4524375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sk-SK" b="1" dirty="0" smtClean="0"/>
              <a:t> </a:t>
            </a:r>
            <a:r>
              <a:rPr lang="sk-SK" b="1" dirty="0"/>
              <a:t> </a:t>
            </a:r>
            <a:endParaRPr lang="sk-SK" dirty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sk-SK" sz="2400" b="1" dirty="0">
                <a:solidFill>
                  <a:srgbClr val="00B0F0"/>
                </a:solidFill>
              </a:rPr>
              <a:t>2x. 10. 2022 (</a:t>
            </a:r>
            <a:r>
              <a:rPr lang="sk-SK" sz="2400" b="1" dirty="0" err="1">
                <a:solidFill>
                  <a:srgbClr val="00B0F0"/>
                </a:solidFill>
              </a:rPr>
              <a:t>xxxxxx</a:t>
            </a:r>
            <a:r>
              <a:rPr lang="sk-SK" sz="2400" b="1" dirty="0">
                <a:solidFill>
                  <a:srgbClr val="00B0F0"/>
                </a:solidFill>
              </a:rPr>
              <a:t>)</a:t>
            </a:r>
            <a:r>
              <a:rPr lang="sk-SK" sz="2400" dirty="0">
                <a:solidFill>
                  <a:srgbClr val="00B0F0"/>
                </a:solidFill>
              </a:rPr>
              <a:t> </a:t>
            </a:r>
            <a:r>
              <a:rPr lang="sk-SK" sz="2400" dirty="0"/>
              <a:t>– stanovenie prác SOČ pred komisiou, platí pre: IST, LYC, </a:t>
            </a:r>
            <a:r>
              <a:rPr lang="sk-SK" sz="2400" dirty="0" smtClean="0"/>
              <a:t>ELE, MECH </a:t>
            </a:r>
            <a:r>
              <a:rPr lang="sk-SK" sz="2400" dirty="0"/>
              <a:t>(zač. 8:00, 5x slide – ciele práce</a:t>
            </a:r>
            <a:r>
              <a:rPr lang="sk-SK" sz="2400" dirty="0" smtClean="0"/>
              <a:t>)</a:t>
            </a:r>
            <a:endParaRPr lang="sk-SK" sz="2400" dirty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sk-SK" sz="2400" b="1" dirty="0"/>
              <a:t>1. 11. 2022</a:t>
            </a:r>
            <a:r>
              <a:rPr lang="sk-SK" sz="2400" dirty="0"/>
              <a:t>– prihlásenie sa do šk. kola SOČ cez </a:t>
            </a:r>
            <a:r>
              <a:rPr lang="sk-SK" sz="2400" dirty="0" err="1" smtClean="0"/>
              <a:t>edupage</a:t>
            </a:r>
            <a:endParaRPr lang="sk-SK" sz="2400" dirty="0" smtClean="0"/>
          </a:p>
          <a:p>
            <a:pPr>
              <a:defRPr/>
            </a:pPr>
            <a:r>
              <a:rPr lang="sk-SK" sz="2400" b="1" u="sng" dirty="0" smtClean="0"/>
              <a:t>November</a:t>
            </a:r>
            <a:r>
              <a:rPr lang="sk-SK" sz="2400" b="1" u="sng" dirty="0"/>
              <a:t>, december </a:t>
            </a:r>
            <a:r>
              <a:rPr lang="sk-SK" sz="2400" b="1" u="sng" dirty="0" smtClean="0"/>
              <a:t>2022</a:t>
            </a:r>
            <a:endParaRPr lang="sk-SK" sz="2400" dirty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sk-SK" sz="2400" dirty="0"/>
              <a:t>Práca na projektoch, príprava dokumentácie,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sk-SK" sz="2400" dirty="0"/>
              <a:t>konzultácie s vedúcimi prác a priebežné hodnotenie</a:t>
            </a:r>
            <a:r>
              <a:rPr lang="sk-SK" sz="2400" dirty="0" smtClean="0"/>
              <a:t>.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endParaRPr lang="sk-SK" sz="2400" b="1" dirty="0" smtClean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sk-SK" sz="2400" b="1" dirty="0" smtClean="0"/>
              <a:t>Uvažujte s COVID, </a:t>
            </a:r>
            <a:r>
              <a:rPr lang="sk-SK" sz="2400" b="1" dirty="0" smtClean="0"/>
              <a:t>uhoľné </a:t>
            </a:r>
            <a:r>
              <a:rPr lang="sk-SK" sz="2400" b="1" dirty="0" smtClean="0"/>
              <a:t>prázdniny a iné.</a:t>
            </a:r>
            <a:endParaRPr lang="sk-SK" sz="2400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sk-SK" sz="3600" dirty="0" smtClean="0"/>
              <a:t>Termíny SOČ – 2022/2023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Zástupný symbol obsahu 1"/>
          <p:cNvSpPr>
            <a:spLocks noGrp="1"/>
          </p:cNvSpPr>
          <p:nvPr>
            <p:ph idx="1"/>
          </p:nvPr>
        </p:nvSpPr>
        <p:spPr>
          <a:xfrm>
            <a:off x="468313" y="115888"/>
            <a:ext cx="8229600" cy="4525962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sk-SK" b="1" dirty="0" smtClean="0"/>
              <a:t> </a:t>
            </a:r>
            <a:r>
              <a:rPr lang="sk-SK" b="1" dirty="0"/>
              <a:t> </a:t>
            </a:r>
            <a:endParaRPr lang="sk-SK" dirty="0"/>
          </a:p>
          <a:p>
            <a:pPr>
              <a:defRPr/>
            </a:pPr>
            <a:r>
              <a:rPr lang="sk-SK" b="1" u="sng" dirty="0" smtClean="0"/>
              <a:t>Február 2023</a:t>
            </a:r>
            <a:endParaRPr lang="sk-SK" dirty="0"/>
          </a:p>
          <a:p>
            <a:pPr marL="109537" indent="0" algn="just">
              <a:buFont typeface="Wingdings 3" panose="05040102010807070707" pitchFamily="18" charset="2"/>
              <a:buNone/>
              <a:defRPr/>
            </a:pPr>
            <a:r>
              <a:rPr lang="sk-SK" sz="2400" dirty="0"/>
              <a:t>Postupné dolaďovanie prác a dokumentácie, konzultácie s vedúcimi prác a vyhodnotenie práce. Prihlásenie práce na stránku SIOV. K prihláške je potrebná elektronická podoba práce vo formáte </a:t>
            </a:r>
            <a:r>
              <a:rPr lang="sk-SK" sz="2400" dirty="0" err="1"/>
              <a:t>pdf</a:t>
            </a:r>
            <a:r>
              <a:rPr lang="sk-SK" sz="2400" dirty="0"/>
              <a:t>.</a:t>
            </a:r>
          </a:p>
          <a:p>
            <a:pPr marL="109537" indent="0" algn="ctr">
              <a:buFont typeface="Wingdings 3" panose="05040102010807070707" pitchFamily="18" charset="2"/>
              <a:buNone/>
              <a:defRPr/>
            </a:pPr>
            <a:r>
              <a:rPr lang="sk-SK" sz="2400" b="1" dirty="0" smtClean="0"/>
              <a:t>Prázdniny: </a:t>
            </a:r>
            <a:r>
              <a:rPr lang="sk-SK" sz="2400" b="1" dirty="0"/>
              <a:t>27.2.2023 - 3.3.2023</a:t>
            </a:r>
          </a:p>
          <a:p>
            <a:pPr>
              <a:defRPr/>
            </a:pPr>
            <a:r>
              <a:rPr lang="sk-SK" b="1" u="sng" dirty="0"/>
              <a:t>Školské kolo SOČ </a:t>
            </a:r>
            <a:endParaRPr lang="sk-SK" dirty="0"/>
          </a:p>
          <a:p>
            <a:pPr marL="109537" indent="0" algn="just">
              <a:buFont typeface="Wingdings 3" panose="05040102010807070707" pitchFamily="18" charset="2"/>
              <a:buNone/>
              <a:defRPr/>
            </a:pPr>
            <a:r>
              <a:rPr lang="sk-SK" sz="2400" dirty="0"/>
              <a:t>Termín šk. kola SOČ bude upresnený, určuje ho odbor školstva. Môže byť aj pred jarnými prázdninami!</a:t>
            </a:r>
          </a:p>
          <a:p>
            <a:pPr marL="109537" indent="0" algn="just">
              <a:buFont typeface="Wingdings 3" panose="05040102010807070707" pitchFamily="18" charset="2"/>
              <a:buNone/>
              <a:defRPr/>
            </a:pPr>
            <a:r>
              <a:rPr lang="sk-SK" sz="2400" dirty="0"/>
              <a:t>Odovzdanie 1 ks dokumentácie, 25 strán max., 1x CD s dokumentáciou</a:t>
            </a:r>
            <a:r>
              <a:rPr lang="sk-SK" sz="2400" dirty="0" smtClean="0"/>
              <a:t>. Obhajoba </a:t>
            </a:r>
            <a:r>
              <a:rPr lang="sk-SK" sz="2400" dirty="0"/>
              <a:t>v trvaní max. 15. </a:t>
            </a:r>
            <a:r>
              <a:rPr lang="sk-SK" sz="2400" dirty="0"/>
              <a:t>minút v MS </a:t>
            </a:r>
            <a:r>
              <a:rPr lang="sk-SK" sz="2400" dirty="0" smtClean="0"/>
              <a:t>PowerPoint</a:t>
            </a:r>
            <a:r>
              <a:rPr lang="sk-SK" sz="2400" dirty="0"/>
              <a:t>. </a:t>
            </a:r>
            <a:r>
              <a:rPr lang="sk-SK" sz="2400" dirty="0"/>
              <a:t>Model alebo výrobok (ak je) sa prinesie až na túto obhajobu.</a:t>
            </a:r>
          </a:p>
          <a:p>
            <a:pPr eaLnBrk="1" hangingPunct="1">
              <a:defRPr/>
            </a:pPr>
            <a:endParaRPr lang="sk-SK" alt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ástupný symbol obsahu 1"/>
          <p:cNvSpPr>
            <a:spLocks noGrp="1"/>
          </p:cNvSpPr>
          <p:nvPr>
            <p:ph idx="1"/>
          </p:nvPr>
        </p:nvSpPr>
        <p:spPr>
          <a:xfrm>
            <a:off x="827088" y="2781300"/>
            <a:ext cx="8229600" cy="1222375"/>
          </a:xfrm>
        </p:spPr>
        <p:txBody>
          <a:bodyPr/>
          <a:lstStyle/>
          <a:p>
            <a:pPr eaLnBrk="1" hangingPunct="1"/>
            <a:r>
              <a:rPr lang="sk-SK" altLang="sk-SK" sz="3200" smtClean="0"/>
              <a:t>Ing. Hundák, kab. 810, edupage </a:t>
            </a:r>
          </a:p>
          <a:p>
            <a:pPr eaLnBrk="1" hangingPunct="1"/>
            <a:r>
              <a:rPr lang="sk-SK" altLang="sk-SK" sz="3200" smtClean="0"/>
              <a:t>Jednotliví vedúci prác</a:t>
            </a:r>
          </a:p>
          <a:p>
            <a:pPr eaLnBrk="1" hangingPunct="1"/>
            <a:endParaRPr lang="sk-SK" altLang="sk-SK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dirty="0" smtClean="0"/>
              <a:t>INFO: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Zástupný symbol obsahu 1"/>
          <p:cNvSpPr>
            <a:spLocks noGrp="1"/>
          </p:cNvSpPr>
          <p:nvPr>
            <p:ph idx="1"/>
          </p:nvPr>
        </p:nvSpPr>
        <p:spPr>
          <a:xfrm>
            <a:off x="395288" y="2852738"/>
            <a:ext cx="8229600" cy="4525962"/>
          </a:xfrm>
        </p:spPr>
        <p:txBody>
          <a:bodyPr/>
          <a:lstStyle/>
          <a:p>
            <a:pPr algn="ctr" eaLnBrk="1" hangingPunct="1">
              <a:buFont typeface="Wingdings 3" panose="05040102010807070707" pitchFamily="18" charset="2"/>
              <a:buNone/>
            </a:pPr>
            <a:r>
              <a:rPr lang="sk-SK" altLang="sk-SK" smtClean="0"/>
              <a:t>Ďakujem za pozornosť.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Hal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Hal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Hal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Hal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200</TotalTime>
  <Words>231</Words>
  <Application>Microsoft Office PowerPoint</Application>
  <PresentationFormat>Prezentácia na obrazovke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5" baseType="lpstr">
      <vt:lpstr>Arial</vt:lpstr>
      <vt:lpstr>Lucida Sans Unicode</vt:lpstr>
      <vt:lpstr>Wingdings 3</vt:lpstr>
      <vt:lpstr>Verdana</vt:lpstr>
      <vt:lpstr>Wingdings 2</vt:lpstr>
      <vt:lpstr>Calibri</vt:lpstr>
      <vt:lpstr>Hala</vt:lpstr>
      <vt:lpstr>SOČ  </vt:lpstr>
      <vt:lpstr>Úspešná účasť – PMS  - obhajoba vlastného projektu! </vt:lpstr>
      <vt:lpstr>Prihlášky do školského kola: </vt:lpstr>
      <vt:lpstr>Prezentácia programu PowerPoint</vt:lpstr>
      <vt:lpstr>Termíny SOČ – 2022/2023</vt:lpstr>
      <vt:lpstr>Prezentácia programu PowerPoint</vt:lpstr>
      <vt:lpstr>INFO: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SOČ</dc:title>
  <dc:creator>ivo</dc:creator>
  <cp:lastModifiedBy>Miriam Sirovatková</cp:lastModifiedBy>
  <cp:revision>41</cp:revision>
  <dcterms:created xsi:type="dcterms:W3CDTF">2015-09-30T16:17:14Z</dcterms:created>
  <dcterms:modified xsi:type="dcterms:W3CDTF">2022-10-05T17:16:31Z</dcterms:modified>
</cp:coreProperties>
</file>