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7" r:id="rId4"/>
    <p:sldId id="268" r:id="rId5"/>
    <p:sldId id="258" r:id="rId6"/>
  </p:sldIdLst>
  <p:sldSz cx="12188825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86" d="100"/>
          <a:sy n="86" d="100"/>
        </p:scale>
        <p:origin x="-84" y="-3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8B7093-7393-4039-ACFB-1611C7D9236A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sk-SK" smtClean="0"/>
              <a:pPr rtl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FFA6B9-C19F-4C1E-8C2A-873714B32889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dirty="0"/>
              <a:t>Kliknite sem a upravte štýl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sk-SK" smtClean="0"/>
              <a:pPr rtl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pPr rtl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55542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pPr rtl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12700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pPr rtl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51572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pPr rtl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51943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pPr rtl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66934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3047206" y="3124200"/>
            <a:ext cx="8227457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047206" y="5003322"/>
            <a:ext cx="8227457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0735" y="1110663"/>
            <a:ext cx="2286000" cy="507868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2866" y="4117728"/>
            <a:ext cx="3657600" cy="51193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Obdĺžnik 9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1214864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745721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2218366" y="5788152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2539339" y="4495800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766932" y="4928702"/>
            <a:ext cx="812588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302878-9071-4200-8023-5B7C828D491C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sk-SK" smtClean="0"/>
              <a:pPr rtl="0"/>
              <a:t>‹#›</a:t>
            </a:fld>
            <a:endParaRPr lang="sk-SK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234618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F832C3-EEA6-41EC-88BA-EB980B321231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sk-SK" smtClean="0"/>
              <a:pPr rtl="0"/>
              <a:t>‹#›</a:t>
            </a:fld>
            <a:endParaRPr lang="sk-SK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60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Voľný tvar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3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4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E855B-A590-4B1D-8D7A-B7580F1A81FA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pPr rtl="0"/>
              <a:t>‹#›</a:t>
            </a:fld>
            <a:endParaRPr lang="sk-SK" dirty="0"/>
          </a:p>
        </p:txBody>
      </p:sp>
      <p:sp>
        <p:nvSpPr>
          <p:cNvPr id="85" name="Zástupný obsah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 smtClean="0"/>
              <a:t>Kliknite sem a upravte štýly predlohy textu.</a:t>
            </a:r>
          </a:p>
          <a:p>
            <a:pPr lvl="1" rtl="0"/>
            <a:r>
              <a:rPr lang="sk-SK" smtClean="0"/>
              <a:t>Druhá úroveň</a:t>
            </a:r>
          </a:p>
          <a:p>
            <a:pPr lvl="2" rtl="0"/>
            <a:r>
              <a:rPr lang="sk-SK" smtClean="0"/>
              <a:t>Tretia úroveň</a:t>
            </a:r>
          </a:p>
          <a:p>
            <a:pPr lvl="3" rtl="0"/>
            <a:r>
              <a:rPr lang="sk-SK" smtClean="0"/>
              <a:t>Štvrtá úroveň</a:t>
            </a:r>
          </a:p>
          <a:p>
            <a:pPr lvl="4" rtl="0"/>
            <a:r>
              <a:rPr lang="sk-SK" smtClean="0"/>
              <a:t>Piata úroveň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9954207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2BFB33C0-3605-42B8-A1F1-3A1BB58F9C12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pPr rtl="0"/>
              <a:t>‹#›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7206" y="2895600"/>
            <a:ext cx="8227457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047206" y="5010150"/>
            <a:ext cx="8227457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28916" y="1106998"/>
            <a:ext cx="2286000" cy="507868"/>
          </a:xfrm>
        </p:spPr>
        <p:txBody>
          <a:bodyPr/>
          <a:lstStyle/>
          <a:p>
            <a:pPr rtl="0"/>
            <a:fld id="{FB55A7E3-D21E-469A-8644-E12CF815A232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3116" y="4114867"/>
            <a:ext cx="3657600" cy="511931"/>
          </a:xfrm>
        </p:spPr>
        <p:txBody>
          <a:bodyPr/>
          <a:lstStyle/>
          <a:p>
            <a:pPr rtl="0"/>
            <a:endParaRPr lang="sk-SK" dirty="0"/>
          </a:p>
        </p:txBody>
      </p:sp>
      <p:sp>
        <p:nvSpPr>
          <p:cNvPr id="9" name="Obdĺžnik 8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765812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2218366" y="5791200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2504734" y="4479888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1212743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787023" y="4928702"/>
            <a:ext cx="812588" cy="517524"/>
          </a:xfrm>
        </p:spPr>
        <p:txBody>
          <a:bodyPr/>
          <a:lstStyle/>
          <a:p>
            <a:pPr rtl="0"/>
            <a:fld id="{25BA54BD-C84D-46CE-8B72-31BFB26ABA43}" type="slidenum">
              <a:rPr lang="sk-SK" smtClean="0"/>
              <a:pPr rtl="0"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B566E3-90FA-4C91-8CC2-CE63D4ACDD39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sk-SK" smtClean="0"/>
              <a:pPr rtl="0"/>
              <a:t>‹#›</a:t>
            </a:fld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569218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441" y="273050"/>
            <a:ext cx="10055781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BE855B-A590-4B1D-8D7A-B7580F1A81FA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sk-SK" smtClean="0"/>
              <a:pPr rtl="0"/>
              <a:t>‹#›</a:t>
            </a:fld>
            <a:endParaRPr lang="sk-SK" dirty="0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609441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5827782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609441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5789692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566E3-90FA-4C91-8CC2-CE63D4ACDD39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pPr rtl="0"/>
              <a:t>‹#›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B566E3-90FA-4C91-8CC2-CE63D4ACDD39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sk-SK" smtClean="0"/>
              <a:pPr rtl="0"/>
              <a:t>‹#›</a:t>
            </a:fld>
            <a:endParaRPr lang="sk-SK" dirty="0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5545094" y="3124280"/>
            <a:ext cx="6309360" cy="609441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9080675" y="274320"/>
            <a:ext cx="203553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406294" y="274320"/>
            <a:ext cx="7516442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8B566E3-90FA-4C91-8CC2-CE63D4ACDD39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pPr rtl="0"/>
              <a:t>‹#›</a:t>
            </a:fld>
            <a:endParaRPr lang="sk-SK" dirty="0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5516145" y="3124280"/>
            <a:ext cx="6309360" cy="609441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8227457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9018715" y="264795"/>
            <a:ext cx="2031471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49F099-0F98-42CE-8FC1-709245EEFB76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pPr rtl="0"/>
              <a:t>‹#›</a:t>
            </a:fld>
            <a:endParaRPr lang="sk-SK" dirty="0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609441" y="274638"/>
            <a:ext cx="9954207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9954207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10451656" y="1017910"/>
            <a:ext cx="2011680" cy="51193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rtl="0"/>
            <a:fld id="{88B566E3-90FA-4C91-8CC2-CE63D4ACDD39}" type="datetime1">
              <a:rPr lang="sk-SK" smtClean="0"/>
              <a:pPr rtl="0"/>
              <a:t>16. 9. 2019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9850665" y="3676343"/>
            <a:ext cx="3200400" cy="48755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rtl="0"/>
            <a:endParaRPr lang="sk-SK" dirty="0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10157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10835866" y="5734050"/>
            <a:ext cx="81258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rtl="0"/>
            <a:fld id="{25BA54BD-C84D-46CE-8B72-31BFB26ABA43}" type="slidenum">
              <a:rPr lang="sk-SK" smtClean="0"/>
              <a:pPr rtl="0"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5" r:id="rId1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65256" y="1214422"/>
            <a:ext cx="8572560" cy="2667000"/>
          </a:xfrm>
        </p:spPr>
        <p:txBody>
          <a:bodyPr rtlCol="0"/>
          <a:lstStyle/>
          <a:p>
            <a:pPr algn="ctr"/>
            <a:r>
              <a:rPr lang="sk-SK" sz="4400" dirty="0" smtClean="0"/>
              <a:t>Adaptívny solárny panel</a:t>
            </a:r>
            <a:br>
              <a:rPr lang="sk-SK" sz="4400" dirty="0" smtClean="0"/>
            </a:br>
            <a:r>
              <a:rPr lang="sk-SK" sz="4400" dirty="0" smtClean="0"/>
              <a:t> s </a:t>
            </a:r>
            <a:r>
              <a:rPr lang="sk-SK" sz="4400" dirty="0" err="1" smtClean="0"/>
              <a:t>Arduinom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/>
            <a:r>
              <a:rPr lang="sk-SK" dirty="0" smtClean="0">
                <a:latin typeface="+mj-lt"/>
              </a:rPr>
              <a:t>Konzultant: Ing. </a:t>
            </a:r>
            <a:r>
              <a:rPr lang="sk-SK" dirty="0" err="1" smtClean="0">
                <a:latin typeface="+mj-lt"/>
              </a:rPr>
              <a:t>Hundák</a:t>
            </a:r>
            <a:endParaRPr lang="sk-SK" dirty="0" smtClean="0">
              <a:latin typeface="+mj-lt"/>
            </a:endParaRPr>
          </a:p>
          <a:p>
            <a:pPr algn="r"/>
            <a:r>
              <a:rPr lang="sk-SK" dirty="0" smtClean="0">
                <a:latin typeface="+mj-lt"/>
              </a:rPr>
              <a:t>Samuel Hlavatý</a:t>
            </a:r>
          </a:p>
          <a:p>
            <a:pPr algn="r"/>
            <a:r>
              <a:rPr lang="sk-SK" dirty="0" smtClean="0">
                <a:latin typeface="+mj-lt"/>
              </a:rPr>
              <a:t>IV.BI</a:t>
            </a:r>
            <a:endParaRPr lang="sk-S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3600" dirty="0" smtClean="0"/>
              <a:t>Primárne ciele práce</a:t>
            </a:r>
            <a:endParaRPr lang="sk-SK" sz="3600" dirty="0"/>
          </a:p>
        </p:txBody>
      </p:sp>
      <p:sp>
        <p:nvSpPr>
          <p:cNvPr id="14" name="Zástupný symbol obsahu 13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sk-SK" sz="3200" dirty="0" smtClean="0">
                <a:latin typeface="+mj-lt"/>
              </a:rPr>
              <a:t>Platforma </a:t>
            </a:r>
            <a:r>
              <a:rPr lang="sk-SK" sz="3200" dirty="0" err="1" smtClean="0">
                <a:latin typeface="+mj-lt"/>
              </a:rPr>
              <a:t>arduina</a:t>
            </a:r>
            <a:r>
              <a:rPr lang="sk-SK" sz="3200" dirty="0" smtClean="0">
                <a:latin typeface="+mj-lt"/>
              </a:rPr>
              <a:t>, periférie – rozbor vlastností</a:t>
            </a:r>
          </a:p>
          <a:p>
            <a:pPr rtl="0"/>
            <a:r>
              <a:rPr lang="sk-SK" sz="3200" dirty="0" smtClean="0">
                <a:latin typeface="+mj-lt"/>
              </a:rPr>
              <a:t>Mechanická konštrukcia základne pre solárny </a:t>
            </a:r>
            <a:r>
              <a:rPr lang="sk-SK" sz="3200" dirty="0" smtClean="0">
                <a:latin typeface="+mj-lt"/>
              </a:rPr>
              <a:t>panel, elektrické zapojenie komponentov</a:t>
            </a:r>
            <a:endParaRPr lang="sk-SK" sz="3200" dirty="0" smtClean="0">
              <a:latin typeface="+mj-lt"/>
            </a:endParaRPr>
          </a:p>
          <a:p>
            <a:pPr rtl="0"/>
            <a:r>
              <a:rPr lang="sk-SK" sz="3200" dirty="0" smtClean="0">
                <a:latin typeface="+mj-lt"/>
              </a:rPr>
              <a:t>Vytvorenie softvéru pre riadenie krokových motorov pre ovládanie modulu pomocou </a:t>
            </a:r>
            <a:r>
              <a:rPr lang="sk-SK" sz="3200" dirty="0" err="1" smtClean="0">
                <a:latin typeface="+mj-lt"/>
              </a:rPr>
              <a:t>arduina</a:t>
            </a:r>
            <a:r>
              <a:rPr lang="sk-SK" sz="3200" dirty="0" smtClean="0">
                <a:latin typeface="+mj-lt"/>
              </a:rPr>
              <a:t>, vyhodnotenie zdroja svetla 4-cou </a:t>
            </a:r>
            <a:r>
              <a:rPr lang="sk-SK" sz="3200" dirty="0" err="1" smtClean="0">
                <a:latin typeface="+mj-lt"/>
              </a:rPr>
              <a:t>fotoodporov</a:t>
            </a:r>
            <a:endParaRPr lang="sk-SK" sz="3200" dirty="0" smtClean="0">
              <a:latin typeface="+mj-lt"/>
            </a:endParaRPr>
          </a:p>
          <a:p>
            <a:r>
              <a:rPr lang="sk-SK" sz="3200" dirty="0" smtClean="0"/>
              <a:t>Zobrazenie napätia na paneli cez LCD display</a:t>
            </a:r>
          </a:p>
          <a:p>
            <a:r>
              <a:rPr lang="sk-SK" sz="3200" dirty="0" smtClean="0"/>
              <a:t>Vytvorenie </a:t>
            </a:r>
            <a:r>
              <a:rPr lang="sk-SK" sz="3200" dirty="0" err="1" smtClean="0"/>
              <a:t>www</a:t>
            </a:r>
            <a:r>
              <a:rPr lang="sk-SK" sz="3200" dirty="0" smtClean="0"/>
              <a:t> stránky ako prezentácie práce</a:t>
            </a:r>
          </a:p>
          <a:p>
            <a:r>
              <a:rPr lang="sk-SK" sz="3200" dirty="0" smtClean="0"/>
              <a:t>Tvorba videa z realizácie </a:t>
            </a:r>
            <a:r>
              <a:rPr lang="sk-SK" sz="3200" dirty="0" smtClean="0"/>
              <a:t>zariadenia, pracovných listov</a:t>
            </a:r>
            <a:endParaRPr lang="sk-SK" sz="3200" dirty="0" smtClean="0"/>
          </a:p>
          <a:p>
            <a:endParaRPr lang="sk-SK" sz="3200" dirty="0" smtClean="0"/>
          </a:p>
          <a:p>
            <a:pPr rtl="0"/>
            <a:endParaRPr lang="sk-SK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3600" dirty="0" smtClean="0"/>
              <a:t>Teoretické východiská práce </a:t>
            </a:r>
            <a:br>
              <a:rPr lang="sk-SK" sz="3600" dirty="0" smtClean="0"/>
            </a:br>
            <a:r>
              <a:rPr lang="sk-SK" sz="2000" dirty="0" smtClean="0"/>
              <a:t>(bloková schéma, schéma zapojenia komponentov)</a:t>
            </a:r>
            <a:endParaRPr lang="sk-SK" sz="2000" dirty="0"/>
          </a:p>
        </p:txBody>
      </p:sp>
      <p:pic>
        <p:nvPicPr>
          <p:cNvPr id="1026" name="Picture 2" descr="C:\Users\Datart\Desktop\FDWXHH8GPLJ13WT.MEDIUM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562" y="1928802"/>
            <a:ext cx="5286412" cy="3802806"/>
          </a:xfrm>
          <a:prstGeom prst="rect">
            <a:avLst/>
          </a:prstGeom>
          <a:noFill/>
        </p:spPr>
      </p:pic>
      <p:pic>
        <p:nvPicPr>
          <p:cNvPr id="1027" name="Picture 3" descr="C:\Users\Datart\Desktop\time-based-solar-tracking-syste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8726" y="2428868"/>
            <a:ext cx="5236526" cy="2700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6580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k-SK" sz="3600" dirty="0" smtClean="0"/>
              <a:t>Vyhotovenie návrhu zariadenia</a:t>
            </a:r>
            <a:br>
              <a:rPr lang="sk-SK" sz="3600" dirty="0" smtClean="0"/>
            </a:br>
            <a:r>
              <a:rPr lang="sk-SK" sz="2000" dirty="0" smtClean="0"/>
              <a:t>(Predpokladaná podoba výrobku)</a:t>
            </a:r>
            <a:endParaRPr lang="sk-SK" sz="2000" dirty="0"/>
          </a:p>
        </p:txBody>
      </p:sp>
      <p:pic>
        <p:nvPicPr>
          <p:cNvPr id="3074" name="Picture 2" descr="C:\Users\Datart\Desktop\Final Proje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2446" y="1857364"/>
            <a:ext cx="3376651" cy="4500594"/>
          </a:xfrm>
          <a:prstGeom prst="rect">
            <a:avLst/>
          </a:prstGeom>
          <a:noFill/>
        </p:spPr>
      </p:pic>
      <p:pic>
        <p:nvPicPr>
          <p:cNvPr id="3075" name="Picture 3" descr="C:\Users\Datart\Desktop\hackpad.com_jNFSqIy67rR_p.720008_1490349186829_4e02162ae02be3e4ce7208e0b133400a8bf1a19e_lar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0098" y="1857364"/>
            <a:ext cx="4429156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373099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380" y="1285860"/>
            <a:ext cx="9144000" cy="2667000"/>
          </a:xfrm>
        </p:spPr>
        <p:txBody>
          <a:bodyPr rtlCol="0"/>
          <a:lstStyle/>
          <a:p>
            <a:pPr algn="ctr" rtl="0"/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84775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1986</TotalTime>
  <Words>83</Words>
  <Application>Microsoft Office PowerPoint</Application>
  <PresentationFormat>Vlastná</PresentationFormat>
  <Paragraphs>19</Paragraphs>
  <Slides>5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Arkáda</vt:lpstr>
      <vt:lpstr>Adaptívny solárny panel  s Arduinom</vt:lpstr>
      <vt:lpstr>Primárne ciele práce</vt:lpstr>
      <vt:lpstr>Teoretické východiská práce  (bloková schéma, schéma zapojenia komponentov)</vt:lpstr>
      <vt:lpstr>Vyhotovenie návrhu zariadenia (Predpokladaná podoba výrobku)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Rozloženie nadpisu</dc:title>
  <dc:creator>PC</dc:creator>
  <cp:lastModifiedBy>i5</cp:lastModifiedBy>
  <cp:revision>22</cp:revision>
  <dcterms:created xsi:type="dcterms:W3CDTF">2017-09-30T13:31:52Z</dcterms:created>
  <dcterms:modified xsi:type="dcterms:W3CDTF">2019-09-16T12:16:50Z</dcterms:modified>
</cp:coreProperties>
</file>