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4" r:id="rId3"/>
    <p:sldId id="275" r:id="rId4"/>
    <p:sldId id="276" r:id="rId5"/>
    <p:sldId id="262" r:id="rId6"/>
    <p:sldId id="261" r:id="rId7"/>
    <p:sldId id="260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" id="{1A3D2A72-660D-499B-AE66-9FB401D01A00}">
          <p14:sldIdLst>
            <p14:sldId id="269"/>
            <p14:sldId id="274"/>
          </p14:sldIdLst>
        </p14:section>
        <p14:section name="Úvod" id="{7A83D441-2D82-4971-8B09-909D3DA736D0}">
          <p14:sldIdLst>
            <p14:sldId id="275"/>
          </p14:sldIdLst>
        </p14:section>
        <p14:section name="Zameranie práce" id="{45795269-B066-4D5A-B5EF-42047DCFB0CF}">
          <p14:sldIdLst>
            <p14:sldId id="276"/>
            <p14:sldId id="262"/>
          </p14:sldIdLst>
        </p14:section>
        <p14:section name="Obsah práce" id="{BC4FAE69-DF12-4CF8-A456-BF88A0D803D5}">
          <p14:sldIdLst>
            <p14:sldId id="261"/>
          </p14:sldIdLst>
        </p14:section>
        <p14:section name="Pracovné listy" id="{FBF00EC0-BCE5-45B6-BD5E-8A03F42ECA61}">
          <p14:sldIdLst>
            <p14:sldId id="260"/>
          </p14:sldIdLst>
        </p14:section>
        <p14:section name="Zaujímavosti" id="{A7444DCC-1FC6-4D83-82BA-13ACEFDBDEDA}">
          <p14:sldIdLst>
            <p14:sldId id="259"/>
          </p14:sldIdLst>
        </p14:section>
        <p14:section name="Spätná väzba" id="{8BED1259-0B7D-41C4-A2E0-C22E26144656}">
          <p14:sldIdLst>
            <p14:sldId id="258"/>
          </p14:sldIdLst>
        </p14:section>
        <p14:section name="Záver" id="{1BD432AD-8329-4705-AD44-67FEBF93D7D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141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59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71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30. 1. 2023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069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práce</a:t>
            </a:r>
          </a:p>
        </p:txBody>
      </p:sp>
    </p:spTree>
    <p:extLst>
      <p:ext uri="{BB962C8B-B14F-4D97-AF65-F5344CB8AC3E}">
        <p14:creationId xmlns:p14="http://schemas.microsoft.com/office/powerpoint/2010/main" val="1966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53CEFDB2-7551-6C94-9556-A716624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422" y="475681"/>
            <a:ext cx="5753099" cy="68000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 PRÁCE</a:t>
            </a:r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4835700" y="1084278"/>
            <a:ext cx="6040542" cy="220177"/>
          </a:xfrm>
          <a:prstGeom prst="rect">
            <a:avLst/>
          </a:prstGeom>
        </p:spPr>
      </p:pic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750E147-0A91-40A7-23A3-FD5743831A1B}"/>
              </a:ext>
            </a:extLst>
          </p:cNvPr>
          <p:cNvSpPr/>
          <p:nvPr/>
        </p:nvSpPr>
        <p:spPr>
          <a:xfrm>
            <a:off x="-725713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Nadpis 1">
            <a:extLst>
              <a:ext uri="{FF2B5EF4-FFF2-40B4-BE49-F238E27FC236}">
                <a16:creationId xmlns:a16="http://schemas.microsoft.com/office/drawing/2014/main" id="{B534B425-DDED-2618-F70F-E2DCD29CC9BD}"/>
              </a:ext>
            </a:extLst>
          </p:cNvPr>
          <p:cNvSpPr txBox="1">
            <a:spLocks/>
          </p:cNvSpPr>
          <p:nvPr/>
        </p:nvSpPr>
        <p:spPr>
          <a:xfrm>
            <a:off x="827316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29" name="Graphic 9">
            <a:extLst>
              <a:ext uri="{FF2B5EF4-FFF2-40B4-BE49-F238E27FC236}">
                <a16:creationId xmlns:a16="http://schemas.microsoft.com/office/drawing/2014/main" id="{CF49FAFD-98B9-8230-2047-991C78963AF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25713" y="341064"/>
            <a:ext cx="4776224" cy="792063"/>
          </a:xfrm>
          <a:prstGeom prst="rect">
            <a:avLst/>
          </a:prstGeom>
        </p:spPr>
      </p:pic>
      <p:sp>
        <p:nvSpPr>
          <p:cNvPr id="39" name="Nadpis 1">
            <a:extLst>
              <a:ext uri="{FF2B5EF4-FFF2-40B4-BE49-F238E27FC236}">
                <a16:creationId xmlns:a16="http://schemas.microsoft.com/office/drawing/2014/main" id="{0987E25B-A367-3A22-FA0A-8EB797D44189}"/>
              </a:ext>
            </a:extLst>
          </p:cNvPr>
          <p:cNvSpPr txBox="1">
            <a:spLocks/>
          </p:cNvSpPr>
          <p:nvPr/>
        </p:nvSpPr>
        <p:spPr>
          <a:xfrm>
            <a:off x="827315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42" name="Nadpis 1">
            <a:extLst>
              <a:ext uri="{FF2B5EF4-FFF2-40B4-BE49-F238E27FC236}">
                <a16:creationId xmlns:a16="http://schemas.microsoft.com/office/drawing/2014/main" id="{12A85DEA-7A54-6132-FB8B-B6AFB16F4A27}"/>
              </a:ext>
            </a:extLst>
          </p:cNvPr>
          <p:cNvSpPr txBox="1">
            <a:spLocks/>
          </p:cNvSpPr>
          <p:nvPr/>
        </p:nvSpPr>
        <p:spPr>
          <a:xfrm>
            <a:off x="827315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CCE63790-1F09-721D-8FF4-E1676923BBAF}"/>
              </a:ext>
            </a:extLst>
          </p:cNvPr>
          <p:cNvSpPr txBox="1">
            <a:spLocks/>
          </p:cNvSpPr>
          <p:nvPr/>
        </p:nvSpPr>
        <p:spPr>
          <a:xfrm>
            <a:off x="827315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D8D36C06-E601-D9A6-CD80-6BD3D443876A}"/>
              </a:ext>
            </a:extLst>
          </p:cNvPr>
          <p:cNvSpPr txBox="1">
            <a:spLocks/>
          </p:cNvSpPr>
          <p:nvPr/>
        </p:nvSpPr>
        <p:spPr>
          <a:xfrm>
            <a:off x="827314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45" name="Nadpis 1">
            <a:extLst>
              <a:ext uri="{FF2B5EF4-FFF2-40B4-BE49-F238E27FC236}">
                <a16:creationId xmlns:a16="http://schemas.microsoft.com/office/drawing/2014/main" id="{4014B634-7D68-4DCC-D0F0-721DCA02377E}"/>
              </a:ext>
            </a:extLst>
          </p:cNvPr>
          <p:cNvSpPr txBox="1">
            <a:spLocks/>
          </p:cNvSpPr>
          <p:nvPr/>
        </p:nvSpPr>
        <p:spPr>
          <a:xfrm>
            <a:off x="827314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46" name="Nadpis 1">
            <a:extLst>
              <a:ext uri="{FF2B5EF4-FFF2-40B4-BE49-F238E27FC236}">
                <a16:creationId xmlns:a16="http://schemas.microsoft.com/office/drawing/2014/main" id="{2297956D-F983-45C7-3496-3A2A4EA79F9E}"/>
              </a:ext>
            </a:extLst>
          </p:cNvPr>
          <p:cNvSpPr txBox="1">
            <a:spLocks/>
          </p:cNvSpPr>
          <p:nvPr/>
        </p:nvSpPr>
        <p:spPr>
          <a:xfrm>
            <a:off x="827314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48" name="Grafický objekt 47" descr="Domov">
            <a:extLst>
              <a:ext uri="{FF2B5EF4-FFF2-40B4-BE49-F238E27FC236}">
                <a16:creationId xmlns:a16="http://schemas.microsoft.com/office/drawing/2014/main" id="{FE739593-23E7-9FC8-EB93-E982BD22B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99" y="440926"/>
            <a:ext cx="587827" cy="587827"/>
          </a:xfrm>
          <a:prstGeom prst="rect">
            <a:avLst/>
          </a:prstGeom>
        </p:spPr>
      </p:pic>
      <p:pic>
        <p:nvPicPr>
          <p:cNvPr id="50" name="Grafický objekt 49" descr="Zásah do stredu">
            <a:extLst>
              <a:ext uri="{FF2B5EF4-FFF2-40B4-BE49-F238E27FC236}">
                <a16:creationId xmlns:a16="http://schemas.microsoft.com/office/drawing/2014/main" id="{3A12B816-1E8B-3DE1-32F4-7A592C858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30" y="1324956"/>
            <a:ext cx="587827" cy="587827"/>
          </a:xfrm>
          <a:prstGeom prst="rect">
            <a:avLst/>
          </a:prstGeom>
        </p:spPr>
      </p:pic>
      <p:pic>
        <p:nvPicPr>
          <p:cNvPr id="52" name="Grafický objekt 51" descr="Kontrolný zoznam">
            <a:extLst>
              <a:ext uri="{FF2B5EF4-FFF2-40B4-BE49-F238E27FC236}">
                <a16:creationId xmlns:a16="http://schemas.microsoft.com/office/drawing/2014/main" id="{499C4639-9FEF-BBB6-F1F8-020CD21CA3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630" y="2206286"/>
            <a:ext cx="587826" cy="587826"/>
          </a:xfrm>
          <a:prstGeom prst="rect">
            <a:avLst/>
          </a:prstGeom>
        </p:spPr>
      </p:pic>
      <p:pic>
        <p:nvPicPr>
          <p:cNvPr id="54" name="Grafický objekt 53" descr="Dokument">
            <a:extLst>
              <a:ext uri="{FF2B5EF4-FFF2-40B4-BE49-F238E27FC236}">
                <a16:creationId xmlns:a16="http://schemas.microsoft.com/office/drawing/2014/main" id="{161F2237-921A-9325-0146-844419545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513" y="3119342"/>
            <a:ext cx="587824" cy="587824"/>
          </a:xfrm>
          <a:prstGeom prst="rect">
            <a:avLst/>
          </a:prstGeom>
        </p:spPr>
      </p:pic>
      <p:pic>
        <p:nvPicPr>
          <p:cNvPr id="56" name="Grafický objekt 55" descr="Žiarovka">
            <a:extLst>
              <a:ext uri="{FF2B5EF4-FFF2-40B4-BE49-F238E27FC236}">
                <a16:creationId xmlns:a16="http://schemas.microsoft.com/office/drawing/2014/main" id="{67A2C922-DE89-0211-7405-D1718808D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513" y="4015183"/>
            <a:ext cx="587825" cy="587825"/>
          </a:xfrm>
          <a:prstGeom prst="rect">
            <a:avLst/>
          </a:prstGeom>
        </p:spPr>
      </p:pic>
      <p:pic>
        <p:nvPicPr>
          <p:cNvPr id="58" name="Grafický objekt 57" descr="Chat">
            <a:extLst>
              <a:ext uri="{FF2B5EF4-FFF2-40B4-BE49-F238E27FC236}">
                <a16:creationId xmlns:a16="http://schemas.microsoft.com/office/drawing/2014/main" id="{6E8A8B0B-76B2-0868-541B-2A20D10F4B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513" y="4888360"/>
            <a:ext cx="587824" cy="587824"/>
          </a:xfrm>
          <a:prstGeom prst="rect">
            <a:avLst/>
          </a:prstGeom>
        </p:spPr>
      </p:pic>
      <p:pic>
        <p:nvPicPr>
          <p:cNvPr id="60" name="Grafický objekt 59" descr="Tlačidlo zapnutia/vypnutia">
            <a:extLst>
              <a:ext uri="{FF2B5EF4-FFF2-40B4-BE49-F238E27FC236}">
                <a16:creationId xmlns:a16="http://schemas.microsoft.com/office/drawing/2014/main" id="{823B49FA-0DB3-0904-331B-520597BE81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3513" y="5760936"/>
            <a:ext cx="587824" cy="587824"/>
          </a:xfrm>
          <a:prstGeom prst="rect">
            <a:avLst/>
          </a:prstGeom>
        </p:spPr>
      </p:pic>
      <p:sp>
        <p:nvSpPr>
          <p:cNvPr id="61" name="BlokTextu 60">
            <a:extLst>
              <a:ext uri="{FF2B5EF4-FFF2-40B4-BE49-F238E27FC236}">
                <a16:creationId xmlns:a16="http://schemas.microsoft.com/office/drawing/2014/main" id="{EC18182C-C3D8-0196-3A39-51A2A92E92B0}"/>
              </a:ext>
            </a:extLst>
          </p:cNvPr>
          <p:cNvSpPr txBox="1"/>
          <p:nvPr/>
        </p:nvSpPr>
        <p:spPr>
          <a:xfrm>
            <a:off x="4979422" y="2368451"/>
            <a:ext cx="445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Účel a ciele práce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71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53CEFDB2-7551-6C94-9556-A716624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881" y="475681"/>
            <a:ext cx="4817721" cy="68000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ZAMERANIE PRÁCE</a:t>
            </a:r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4835700" y="1084278"/>
            <a:ext cx="6040542" cy="220177"/>
          </a:xfrm>
          <a:prstGeom prst="rect">
            <a:avLst/>
          </a:prstGeom>
        </p:spPr>
      </p:pic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750E147-0A91-40A7-23A3-FD5743831A1B}"/>
              </a:ext>
            </a:extLst>
          </p:cNvPr>
          <p:cNvSpPr/>
          <p:nvPr/>
        </p:nvSpPr>
        <p:spPr>
          <a:xfrm>
            <a:off x="-725713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Nadpis 1">
            <a:extLst>
              <a:ext uri="{FF2B5EF4-FFF2-40B4-BE49-F238E27FC236}">
                <a16:creationId xmlns:a16="http://schemas.microsoft.com/office/drawing/2014/main" id="{B534B425-DDED-2618-F70F-E2DCD29CC9BD}"/>
              </a:ext>
            </a:extLst>
          </p:cNvPr>
          <p:cNvSpPr txBox="1">
            <a:spLocks/>
          </p:cNvSpPr>
          <p:nvPr/>
        </p:nvSpPr>
        <p:spPr>
          <a:xfrm>
            <a:off x="827316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29" name="Graphic 9">
            <a:extLst>
              <a:ext uri="{FF2B5EF4-FFF2-40B4-BE49-F238E27FC236}">
                <a16:creationId xmlns:a16="http://schemas.microsoft.com/office/drawing/2014/main" id="{CF49FAFD-98B9-8230-2047-991C78963AF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25713" y="1226432"/>
            <a:ext cx="4776224" cy="792063"/>
          </a:xfrm>
          <a:prstGeom prst="rect">
            <a:avLst/>
          </a:prstGeom>
        </p:spPr>
      </p:pic>
      <p:sp>
        <p:nvSpPr>
          <p:cNvPr id="39" name="Nadpis 1">
            <a:extLst>
              <a:ext uri="{FF2B5EF4-FFF2-40B4-BE49-F238E27FC236}">
                <a16:creationId xmlns:a16="http://schemas.microsoft.com/office/drawing/2014/main" id="{0987E25B-A367-3A22-FA0A-8EB797D44189}"/>
              </a:ext>
            </a:extLst>
          </p:cNvPr>
          <p:cNvSpPr txBox="1">
            <a:spLocks/>
          </p:cNvSpPr>
          <p:nvPr/>
        </p:nvSpPr>
        <p:spPr>
          <a:xfrm>
            <a:off x="827315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42" name="Nadpis 1">
            <a:extLst>
              <a:ext uri="{FF2B5EF4-FFF2-40B4-BE49-F238E27FC236}">
                <a16:creationId xmlns:a16="http://schemas.microsoft.com/office/drawing/2014/main" id="{12A85DEA-7A54-6132-FB8B-B6AFB16F4A27}"/>
              </a:ext>
            </a:extLst>
          </p:cNvPr>
          <p:cNvSpPr txBox="1">
            <a:spLocks/>
          </p:cNvSpPr>
          <p:nvPr/>
        </p:nvSpPr>
        <p:spPr>
          <a:xfrm>
            <a:off x="827315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CCE63790-1F09-721D-8FF4-E1676923BBAF}"/>
              </a:ext>
            </a:extLst>
          </p:cNvPr>
          <p:cNvSpPr txBox="1">
            <a:spLocks/>
          </p:cNvSpPr>
          <p:nvPr/>
        </p:nvSpPr>
        <p:spPr>
          <a:xfrm>
            <a:off x="827315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D8D36C06-E601-D9A6-CD80-6BD3D443876A}"/>
              </a:ext>
            </a:extLst>
          </p:cNvPr>
          <p:cNvSpPr txBox="1">
            <a:spLocks/>
          </p:cNvSpPr>
          <p:nvPr/>
        </p:nvSpPr>
        <p:spPr>
          <a:xfrm>
            <a:off x="827314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45" name="Nadpis 1">
            <a:extLst>
              <a:ext uri="{FF2B5EF4-FFF2-40B4-BE49-F238E27FC236}">
                <a16:creationId xmlns:a16="http://schemas.microsoft.com/office/drawing/2014/main" id="{4014B634-7D68-4DCC-D0F0-721DCA02377E}"/>
              </a:ext>
            </a:extLst>
          </p:cNvPr>
          <p:cNvSpPr txBox="1">
            <a:spLocks/>
          </p:cNvSpPr>
          <p:nvPr/>
        </p:nvSpPr>
        <p:spPr>
          <a:xfrm>
            <a:off x="827314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46" name="Nadpis 1">
            <a:extLst>
              <a:ext uri="{FF2B5EF4-FFF2-40B4-BE49-F238E27FC236}">
                <a16:creationId xmlns:a16="http://schemas.microsoft.com/office/drawing/2014/main" id="{2297956D-F983-45C7-3496-3A2A4EA79F9E}"/>
              </a:ext>
            </a:extLst>
          </p:cNvPr>
          <p:cNvSpPr txBox="1">
            <a:spLocks/>
          </p:cNvSpPr>
          <p:nvPr/>
        </p:nvSpPr>
        <p:spPr>
          <a:xfrm>
            <a:off x="827314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48" name="Grafický objekt 47" descr="Domov">
            <a:extLst>
              <a:ext uri="{FF2B5EF4-FFF2-40B4-BE49-F238E27FC236}">
                <a16:creationId xmlns:a16="http://schemas.microsoft.com/office/drawing/2014/main" id="{FE739593-23E7-9FC8-EB93-E982BD22B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99" y="440926"/>
            <a:ext cx="587827" cy="587827"/>
          </a:xfrm>
          <a:prstGeom prst="rect">
            <a:avLst/>
          </a:prstGeom>
        </p:spPr>
      </p:pic>
      <p:pic>
        <p:nvPicPr>
          <p:cNvPr id="50" name="Grafický objekt 49" descr="Zásah do stredu">
            <a:extLst>
              <a:ext uri="{FF2B5EF4-FFF2-40B4-BE49-F238E27FC236}">
                <a16:creationId xmlns:a16="http://schemas.microsoft.com/office/drawing/2014/main" id="{3A12B816-1E8B-3DE1-32F4-7A592C858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30" y="1324956"/>
            <a:ext cx="587827" cy="587827"/>
          </a:xfrm>
          <a:prstGeom prst="rect">
            <a:avLst/>
          </a:prstGeom>
        </p:spPr>
      </p:pic>
      <p:pic>
        <p:nvPicPr>
          <p:cNvPr id="52" name="Grafický objekt 51" descr="Kontrolný zoznam">
            <a:extLst>
              <a:ext uri="{FF2B5EF4-FFF2-40B4-BE49-F238E27FC236}">
                <a16:creationId xmlns:a16="http://schemas.microsoft.com/office/drawing/2014/main" id="{499C4639-9FEF-BBB6-F1F8-020CD21CA3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630" y="2206286"/>
            <a:ext cx="587826" cy="587826"/>
          </a:xfrm>
          <a:prstGeom prst="rect">
            <a:avLst/>
          </a:prstGeom>
        </p:spPr>
      </p:pic>
      <p:pic>
        <p:nvPicPr>
          <p:cNvPr id="54" name="Grafický objekt 53" descr="Dokument">
            <a:extLst>
              <a:ext uri="{FF2B5EF4-FFF2-40B4-BE49-F238E27FC236}">
                <a16:creationId xmlns:a16="http://schemas.microsoft.com/office/drawing/2014/main" id="{161F2237-921A-9325-0146-844419545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513" y="3119342"/>
            <a:ext cx="587824" cy="587824"/>
          </a:xfrm>
          <a:prstGeom prst="rect">
            <a:avLst/>
          </a:prstGeom>
        </p:spPr>
      </p:pic>
      <p:pic>
        <p:nvPicPr>
          <p:cNvPr id="56" name="Grafický objekt 55" descr="Žiarovka">
            <a:extLst>
              <a:ext uri="{FF2B5EF4-FFF2-40B4-BE49-F238E27FC236}">
                <a16:creationId xmlns:a16="http://schemas.microsoft.com/office/drawing/2014/main" id="{67A2C922-DE89-0211-7405-D1718808D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513" y="4015183"/>
            <a:ext cx="587825" cy="587825"/>
          </a:xfrm>
          <a:prstGeom prst="rect">
            <a:avLst/>
          </a:prstGeom>
        </p:spPr>
      </p:pic>
      <p:pic>
        <p:nvPicPr>
          <p:cNvPr id="58" name="Grafický objekt 57" descr="Chat">
            <a:extLst>
              <a:ext uri="{FF2B5EF4-FFF2-40B4-BE49-F238E27FC236}">
                <a16:creationId xmlns:a16="http://schemas.microsoft.com/office/drawing/2014/main" id="{6E8A8B0B-76B2-0868-541B-2A20D10F4B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513" y="4888360"/>
            <a:ext cx="587824" cy="587824"/>
          </a:xfrm>
          <a:prstGeom prst="rect">
            <a:avLst/>
          </a:prstGeom>
        </p:spPr>
      </p:pic>
      <p:pic>
        <p:nvPicPr>
          <p:cNvPr id="60" name="Grafický objekt 59" descr="Tlačidlo zapnutia/vypnutia">
            <a:extLst>
              <a:ext uri="{FF2B5EF4-FFF2-40B4-BE49-F238E27FC236}">
                <a16:creationId xmlns:a16="http://schemas.microsoft.com/office/drawing/2014/main" id="{823B49FA-0DB3-0904-331B-520597BE81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3513" y="5760936"/>
            <a:ext cx="587824" cy="5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7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Ozvláštnenie a vnesenie </a:t>
            </a:r>
            <a:r>
              <a:rPr lang="sk-SK" dirty="0" err="1"/>
              <a:t>interakt</a:t>
            </a:r>
            <a:r>
              <a:rPr lang="sk-SK" dirty="0"/>
              <a:t>. do vyučovania</a:t>
            </a:r>
          </a:p>
        </p:txBody>
      </p:sp>
    </p:spTree>
    <p:extLst>
      <p:ext uri="{BB962C8B-B14F-4D97-AF65-F5344CB8AC3E}">
        <p14:creationId xmlns:p14="http://schemas.microsoft.com/office/powerpoint/2010/main" val="102126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 listy </a:t>
            </a:r>
          </a:p>
          <a:p>
            <a:r>
              <a:rPr lang="sk-SK" dirty="0"/>
              <a:t>Zapojenia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Dotazník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8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r>
              <a:rPr lang="sk-SK" dirty="0"/>
              <a:t>Ukážka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158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Krýžovky</a:t>
            </a:r>
            <a:r>
              <a:rPr lang="sk-SK" dirty="0"/>
              <a:t> 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Tajničky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768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dotazníka</a:t>
            </a:r>
          </a:p>
        </p:txBody>
      </p:sp>
    </p:spTree>
    <p:extLst>
      <p:ext uri="{BB962C8B-B14F-4D97-AF65-F5344CB8AC3E}">
        <p14:creationId xmlns:p14="http://schemas.microsoft.com/office/powerpoint/2010/main" val="160903406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89</Words>
  <Application>Microsoft Office PowerPoint</Application>
  <PresentationFormat>Širokouhlá</PresentationFormat>
  <Paragraphs>41</Paragraphs>
  <Slides>10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Motív Office</vt:lpstr>
      <vt:lpstr>INTERNET VECÍ PRAKTICKY</vt:lpstr>
      <vt:lpstr>INTERNET VECÍ PRAKTICKY</vt:lpstr>
      <vt:lpstr>ÚVOD A CIELE PRÁCE</vt:lpstr>
      <vt:lpstr>ZAMERANIE PRÁCE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5</cp:revision>
  <dcterms:created xsi:type="dcterms:W3CDTF">2023-01-30T14:54:22Z</dcterms:created>
  <dcterms:modified xsi:type="dcterms:W3CDTF">2023-01-30T19:31:02Z</dcterms:modified>
</cp:coreProperties>
</file>