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71" r:id="rId4"/>
    <p:sldId id="272" r:id="rId5"/>
    <p:sldId id="273" r:id="rId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7487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Papaj" userId="48938de9dcd7cceb" providerId="LiveId" clId="{0C8FDD86-0FB1-4C80-9196-6EEA94A7D268}"/>
    <pc:docChg chg="modSld">
      <pc:chgData name="Tomáš Papaj" userId="48938de9dcd7cceb" providerId="LiveId" clId="{0C8FDD86-0FB1-4C80-9196-6EEA94A7D268}" dt="2022-10-16T14:40:25.794" v="23" actId="20577"/>
      <pc:docMkLst>
        <pc:docMk/>
      </pc:docMkLst>
      <pc:sldChg chg="modSp mod">
        <pc:chgData name="Tomáš Papaj" userId="48938de9dcd7cceb" providerId="LiveId" clId="{0C8FDD86-0FB1-4C80-9196-6EEA94A7D268}" dt="2022-10-16T14:37:46.770" v="3" actId="20577"/>
        <pc:sldMkLst>
          <pc:docMk/>
          <pc:sldMk cId="322398974" sldId="256"/>
        </pc:sldMkLst>
        <pc:spChg chg="mod">
          <ac:chgData name="Tomáš Papaj" userId="48938de9dcd7cceb" providerId="LiveId" clId="{0C8FDD86-0FB1-4C80-9196-6EEA94A7D268}" dt="2022-10-16T14:37:46.770" v="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modSp">
        <pc:chgData name="Tomáš Papaj" userId="48938de9dcd7cceb" providerId="LiveId" clId="{0C8FDD86-0FB1-4C80-9196-6EEA94A7D268}" dt="2022-10-16T14:39:57.474" v="20" actId="20577"/>
        <pc:sldMkLst>
          <pc:docMk/>
          <pc:sldMk cId="3820499303" sldId="271"/>
        </pc:sldMkLst>
        <pc:spChg chg="mod">
          <ac:chgData name="Tomáš Papaj" userId="48938de9dcd7cceb" providerId="LiveId" clId="{0C8FDD86-0FB1-4C80-9196-6EEA94A7D268}" dt="2022-10-16T14:39:17.170" v="7" actId="20577"/>
          <ac:spMkLst>
            <pc:docMk/>
            <pc:sldMk cId="3820499303" sldId="271"/>
            <ac:spMk id="16" creationId="{6A042E82-C0D6-2C34-F45E-19B8C72827D1}"/>
          </ac:spMkLst>
        </pc:spChg>
        <pc:spChg chg="mod">
          <ac:chgData name="Tomáš Papaj" userId="48938de9dcd7cceb" providerId="LiveId" clId="{0C8FDD86-0FB1-4C80-9196-6EEA94A7D268}" dt="2022-10-16T14:39:57.474" v="20" actId="20577"/>
          <ac:spMkLst>
            <pc:docMk/>
            <pc:sldMk cId="3820499303" sldId="271"/>
            <ac:spMk id="23" creationId="{8A25D42A-21C5-DA14-9366-9381CDE28D44}"/>
          </ac:spMkLst>
        </pc:spChg>
      </pc:sldChg>
      <pc:sldChg chg="modSp mod">
        <pc:chgData name="Tomáš Papaj" userId="48938de9dcd7cceb" providerId="LiveId" clId="{0C8FDD86-0FB1-4C80-9196-6EEA94A7D268}" dt="2022-10-16T14:40:25.794" v="23" actId="20577"/>
        <pc:sldMkLst>
          <pc:docMk/>
          <pc:sldMk cId="2893934818" sldId="273"/>
        </pc:sldMkLst>
        <pc:spChg chg="mod">
          <ac:chgData name="Tomáš Papaj" userId="48938de9dcd7cceb" providerId="LiveId" clId="{0C8FDD86-0FB1-4C80-9196-6EEA94A7D268}" dt="2022-10-16T14:40:25.794" v="23" actId="20577"/>
          <ac:spMkLst>
            <pc:docMk/>
            <pc:sldMk cId="2893934818" sldId="273"/>
            <ac:spMk id="2" creationId="{042C824B-4279-4D47-92DD-71F5353FAA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54D43-FE56-4A70-AED7-3AE345CC580D}" type="datetime1">
              <a:rPr lang="sk-SK" smtClean="0"/>
              <a:t>2. 11. 2022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B5FBE-3F32-4037-88F1-583C5063C089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13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63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1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B2D87-FD54-4B4F-9C83-0E71DA6F9A37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E7829-73B0-4903-9FF6-46771CB99C2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5FB8ED-A758-4594-B6DE-A6D05E017EC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C8793-A7F0-4DED-B68F-EF65D6B7BE73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1AC4-B62A-44C6-92AC-6EBF3C477CDF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A0881-D4D8-4595-9096-9F01E4158837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0FD14C-7225-4F0F-9397-CF83B3565C82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9615A-1838-4DA9-BEE4-8D2202C14F9F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10594-34F6-47A0-96D9-768BD2954EEE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E7C90B-1A0D-4F65-997B-AB08FEE67ADD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81621-F6A2-47C7-9753-4DEF3764F7C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347038-E413-4CBD-9799-2DBFAC9AE3A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837504"/>
            <a:ext cx="7327797" cy="726536"/>
          </a:xfrm>
        </p:spPr>
        <p:txBody>
          <a:bodyPr rtlCol="0" anchor="t">
            <a:normAutofit/>
          </a:bodyPr>
          <a:lstStyle/>
          <a:p>
            <a:pPr algn="l" rtl="0"/>
            <a:r>
              <a:rPr lang="sk-SK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615" y="5483322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Konzultant: Ing. Monika </a:t>
            </a:r>
            <a:r>
              <a:rPr lang="sk-SK" sz="2000" dirty="0" err="1">
                <a:latin typeface="Franklin Gothic Book" panose="020B0503020102020204" pitchFamily="34" charset="0"/>
              </a:rPr>
              <a:t>Rolková</a:t>
            </a:r>
            <a:endParaRPr lang="sk-SK" sz="2000" dirty="0">
              <a:latin typeface="Franklin Gothic Book" panose="020B0503020102020204" pitchFamily="34" charset="0"/>
            </a:endParaRPr>
          </a:p>
          <a:p>
            <a:pPr algn="l"/>
            <a:r>
              <a:rPr lang="sk-SK" sz="2000" dirty="0">
                <a:latin typeface="Franklin Gothic Book" panose="020B0503020102020204" pitchFamily="34" charset="0"/>
              </a:rPr>
              <a:t>Martin </a:t>
            </a:r>
            <a:r>
              <a:rPr lang="sk-SK" sz="2000" dirty="0" err="1">
                <a:latin typeface="Franklin Gothic Book" panose="020B0503020102020204" pitchFamily="34" charset="0"/>
              </a:rPr>
              <a:t>Ďugel</a:t>
            </a:r>
            <a:r>
              <a:rPr lang="sk-SK" sz="2000" dirty="0">
                <a:latin typeface="Franklin Gothic Book" panose="020B0503020102020204" pitchFamily="34" charset="0"/>
              </a:rPr>
              <a:t> a Tomáš Papaj</a:t>
            </a:r>
          </a:p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IV.BI</a:t>
            </a:r>
          </a:p>
        </p:txBody>
      </p:sp>
      <p:sp>
        <p:nvSpPr>
          <p:cNvPr id="29" name="Voľný tvar: Tvar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Voľný tvar: Tvar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Voľný tvar: Tvar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Voľný tvar: Tvar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Voľný tvar: Tvar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Voľný tvar: Tvar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68" y="972629"/>
            <a:ext cx="2526990" cy="2438151"/>
          </a:xfrm>
          <a:prstGeom prst="rect">
            <a:avLst/>
          </a:prstGeom>
        </p:spPr>
      </p:pic>
      <p:pic>
        <p:nvPicPr>
          <p:cNvPr id="10" name="Picture 10" descr="Uno WiFi Rev2 - Arduino | Mouser">
            <a:extLst>
              <a:ext uri="{FF2B5EF4-FFF2-40B4-BE49-F238E27FC236}">
                <a16:creationId xmlns:a16="http://schemas.microsoft.com/office/drawing/2014/main" id="{D7613955-4744-2A63-A3B8-C0CF1FA4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39" y="2918206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1DF393D-F8D5-706C-2ED3-F1C34456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317" y="197492"/>
            <a:ext cx="2203682" cy="23847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!!kruh">
            <a:extLst>
              <a:ext uri="{FF2B5EF4-FFF2-40B4-BE49-F238E27FC236}">
                <a16:creationId xmlns:a16="http://schemas.microsoft.com/office/drawing/2014/main" id="{926D51C7-F327-823E-BEE6-1D3E01FEE5C4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Grafický objekt 11" descr="Prezentácia s kontrolným zoznamom">
            <a:extLst>
              <a:ext uri="{FF2B5EF4-FFF2-40B4-BE49-F238E27FC236}">
                <a16:creationId xmlns:a16="http://schemas.microsoft.com/office/drawing/2014/main" id="{0A122717-E0B2-9192-C9AF-FDAF38A4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761" y="-223847"/>
            <a:ext cx="3976238" cy="39762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477445"/>
            <a:ext cx="530462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ZAMERIANIE A CIELE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627495" y="258562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880732" y="3214287"/>
            <a:ext cx="319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Práca bude zameraná na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mikrokontrolér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Arduino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, prácu s ním a jeho programovanie. Neskôr </a:t>
            </a:r>
          </a:p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sa zameriame na zapracovanie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Arduina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do sveta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IoT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4670934" y="354011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4964011" y="4165574"/>
            <a:ext cx="6503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Úlohou tejto práce je vytvoriť učebnú pomôcku alebo cvičenia na preopakovanie učiva.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Má slúžiť predovšetkým žiakom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ako forma zábavnejšieho vzdelávania. Učiteľom pomôže pri výučbe alebo ako súhrn nápadov pre vyučovanie. Taktiež sa bude dať použiť ako pestrá forma testových otázok.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fický objekt 10" descr="Prezentácia s kontrolným zoznamom">
            <a:extLst>
              <a:ext uri="{FF2B5EF4-FFF2-40B4-BE49-F238E27FC236}">
                <a16:creationId xmlns:a16="http://schemas.microsoft.com/office/drawing/2014/main" id="{923DF68B-57FD-7B70-AE9B-B31FF229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594" y="645669"/>
            <a:ext cx="914400" cy="914400"/>
          </a:xfrm>
          <a:prstGeom prst="rect">
            <a:avLst/>
          </a:prstGeom>
        </p:spPr>
      </p:pic>
      <p:sp>
        <p:nvSpPr>
          <p:cNvPr id="18" name="Textové pole 4">
            <a:extLst>
              <a:ext uri="{FF2B5EF4-FFF2-40B4-BE49-F238E27FC236}">
                <a16:creationId xmlns:a16="http://schemas.microsoft.com/office/drawing/2014/main" id="{0B5AE62A-B295-92E4-F605-8E21A6820499}"/>
              </a:ext>
            </a:extLst>
          </p:cNvPr>
          <p:cNvSpPr txBox="1"/>
          <p:nvPr/>
        </p:nvSpPr>
        <p:spPr>
          <a:xfrm>
            <a:off x="1213649" y="2638346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ZAMERANIE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 pole 4">
            <a:extLst>
              <a:ext uri="{FF2B5EF4-FFF2-40B4-BE49-F238E27FC236}">
                <a16:creationId xmlns:a16="http://schemas.microsoft.com/office/drawing/2014/main" id="{C1C983E6-C700-4369-7BCE-96FCE58ADB8C}"/>
              </a:ext>
            </a:extLst>
          </p:cNvPr>
          <p:cNvSpPr txBox="1"/>
          <p:nvPr/>
        </p:nvSpPr>
        <p:spPr>
          <a:xfrm>
            <a:off x="5282004" y="3540115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Ciele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864034" y="3450004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450188" y="3476364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934402" y="3750175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520556" y="3772821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3" name="Grafický objekt 12" descr="Dokument">
            <a:extLst>
              <a:ext uri="{FF2B5EF4-FFF2-40B4-BE49-F238E27FC236}">
                <a16:creationId xmlns:a16="http://schemas.microsoft.com/office/drawing/2014/main" id="{5D689A86-48F4-C782-ADDA-AC430187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30" y="375153"/>
            <a:ext cx="914400" cy="914400"/>
          </a:xfrm>
          <a:prstGeom prst="rect">
            <a:avLst/>
          </a:prstGeom>
        </p:spPr>
      </p:pic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Grafický objekt 13" descr="Dokument">
            <a:extLst>
              <a:ext uri="{FF2B5EF4-FFF2-40B4-BE49-F238E27FC236}">
                <a16:creationId xmlns:a16="http://schemas.microsoft.com/office/drawing/2014/main" id="{4329D22A-F286-7F39-B62B-FA2B7A04F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36" y="-154854"/>
            <a:ext cx="3659642" cy="3659642"/>
          </a:xfrm>
          <a:prstGeom prst="rect">
            <a:avLst/>
          </a:prstGeom>
        </p:spPr>
      </p:pic>
      <p:sp>
        <p:nvSpPr>
          <p:cNvPr id="16" name="Textové pole 4">
            <a:extLst>
              <a:ext uri="{FF2B5EF4-FFF2-40B4-BE49-F238E27FC236}">
                <a16:creationId xmlns:a16="http://schemas.microsoft.com/office/drawing/2014/main" id="{6A042E82-C0D6-2C34-F45E-19B8C72827D1}"/>
              </a:ext>
            </a:extLst>
          </p:cNvPr>
          <p:cNvSpPr txBox="1"/>
          <p:nvPr/>
        </p:nvSpPr>
        <p:spPr>
          <a:xfrm>
            <a:off x="836830" y="1557181"/>
            <a:ext cx="6083827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Práca bude obsahovať 5 zadaní a 5 vypracovaní od každého z nás (dokopy 10 zadaní a vypracovaní)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</a:p>
          <a:p>
            <a:pPr rtl="0">
              <a:lnSpc>
                <a:spcPct val="200000"/>
              </a:lnSpc>
            </a:pP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Obtiažnosť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 listov bude stupňovaná od najľahších</a:t>
            </a:r>
          </a:p>
        </p:txBody>
      </p:sp>
      <p:sp>
        <p:nvSpPr>
          <p:cNvPr id="17" name="Textové pole 4">
            <a:extLst>
              <a:ext uri="{FF2B5EF4-FFF2-40B4-BE49-F238E27FC236}">
                <a16:creationId xmlns:a16="http://schemas.microsoft.com/office/drawing/2014/main" id="{A1AC2364-D0AC-3791-DCD7-21BF2939C283}"/>
              </a:ext>
            </a:extLst>
          </p:cNvPr>
          <p:cNvSpPr txBox="1"/>
          <p:nvPr/>
        </p:nvSpPr>
        <p:spPr>
          <a:xfrm>
            <a:off x="1157111" y="4063157"/>
            <a:ext cx="438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mať 3-5 úloh pričom budú zamerané na teoretickú a praktickú časť. Zadanie môže byť formulované ako vytvorenie programu alebo jeho úprava a odpovedanie na otázku alebo jej doplnenie.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ové pole 4">
            <a:extLst>
              <a:ext uri="{FF2B5EF4-FFF2-40B4-BE49-F238E27FC236}">
                <a16:creationId xmlns:a16="http://schemas.microsoft.com/office/drawing/2014/main" id="{8A25D42A-21C5-DA14-9366-9381CDE28D44}"/>
              </a:ext>
            </a:extLst>
          </p:cNvPr>
          <p:cNvSpPr txBox="1"/>
          <p:nvPr/>
        </p:nvSpPr>
        <p:spPr>
          <a:xfrm>
            <a:off x="6227478" y="4361807"/>
            <a:ext cx="5240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obsahovať vyhotovenie každého zadania. Pri úlohe, kde budú žiaci tvoriť svoj vlastný program so schémou bude vypracovanie obsahovať vyhotovenú schému a aj program.   V takomto prípade môže byť aj ich vyhotovenie správne.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232982" y="2124842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A5E0CF9A-99CF-103E-910E-01424A4D0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21" y="2803206"/>
            <a:ext cx="4296971" cy="2708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674631" y="2568967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6C465A38-4CDD-DFFA-7C55-04E093B32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774" y="3819214"/>
            <a:ext cx="4031196" cy="2319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ové pole 4">
            <a:extLst>
              <a:ext uri="{FF2B5EF4-FFF2-40B4-BE49-F238E27FC236}">
                <a16:creationId xmlns:a16="http://schemas.microsoft.com/office/drawing/2014/main" id="{9AF03D71-4A9E-421F-AC12-ACB04A808A90}"/>
              </a:ext>
            </a:extLst>
          </p:cNvPr>
          <p:cNvSpPr txBox="1"/>
          <p:nvPr/>
        </p:nvSpPr>
        <p:spPr>
          <a:xfrm>
            <a:off x="819136" y="2150215"/>
            <a:ext cx="362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TEORETICKÁ ČASŤ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127F7FF-09CF-DE68-35EA-4ABD29AF91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3131" y="3248489"/>
            <a:ext cx="4137684" cy="26508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3785D78-D463-5E7B-B37C-59F6886BC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4868" y="4257505"/>
            <a:ext cx="3539302" cy="23054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09C3AAFC-2BB0-EDF4-D5ED-53027FB549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3244" y="4617764"/>
            <a:ext cx="3485721" cy="20749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Textové pole 4">
            <a:extLst>
              <a:ext uri="{FF2B5EF4-FFF2-40B4-BE49-F238E27FC236}">
                <a16:creationId xmlns:a16="http://schemas.microsoft.com/office/drawing/2014/main" id="{1B0789FC-39C8-C7A9-7F81-ACACE6B3E7F5}"/>
              </a:ext>
            </a:extLst>
          </p:cNvPr>
          <p:cNvSpPr txBox="1"/>
          <p:nvPr/>
        </p:nvSpPr>
        <p:spPr>
          <a:xfrm>
            <a:off x="6260785" y="2593460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PRAKTICKÁ ČASŤ</a:t>
            </a:r>
            <a:r>
              <a:rPr lang="sk-SK" sz="20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b="1" dirty="0">
              <a:solidFill>
                <a:srgbClr val="FF0000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46" y="3429000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ĎAKUJEM ZA POZORNOSŤ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9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3_TF44781794_Win32" id="{53B64A1C-53A9-475E-8E84-B981A5845BC2}" vid="{8FE5C600-675C-4AC6-AAAC-D97132150323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Výskumná prezentácia</Template>
  <TotalTime>162</TotalTime>
  <Words>210</Words>
  <Application>Microsoft Office PowerPoint</Application>
  <PresentationFormat>Širokouhlá</PresentationFormat>
  <Paragraphs>33</Paragraphs>
  <Slides>5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Book</vt:lpstr>
      <vt:lpstr>Segoe UI</vt:lpstr>
      <vt:lpstr>Motív balíka Office</vt:lpstr>
      <vt:lpstr>INTERNET VECÍ PRAKTICKY</vt:lpstr>
      <vt:lpstr>ZAMERIANIE A CIELE PRÁCE</vt:lpstr>
      <vt:lpstr>OBSAH PRÁCE</vt:lpstr>
      <vt:lpstr>UKÁŽKA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DIDAKTICKÁ POMÔCKA VO FORME PRACOVNÝCH LISTOV</dc:title>
  <dc:creator>PC</dc:creator>
  <cp:lastModifiedBy>PC</cp:lastModifiedBy>
  <cp:revision>14</cp:revision>
  <dcterms:created xsi:type="dcterms:W3CDTF">2022-10-15T10:42:08Z</dcterms:created>
  <dcterms:modified xsi:type="dcterms:W3CDTF">2022-11-02T18:41:07Z</dcterms:modified>
</cp:coreProperties>
</file>