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4" r:id="rId3"/>
    <p:sldId id="278" r:id="rId4"/>
    <p:sldId id="275" r:id="rId5"/>
    <p:sldId id="279" r:id="rId6"/>
    <p:sldId id="276" r:id="rId7"/>
    <p:sldId id="262" r:id="rId8"/>
    <p:sldId id="280" r:id="rId9"/>
    <p:sldId id="281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" id="{1A3D2A72-660D-499B-AE66-9FB401D01A00}">
          <p14:sldIdLst>
            <p14:sldId id="269"/>
            <p14:sldId id="274"/>
          </p14:sldIdLst>
        </p14:section>
        <p14:section name="Úvod" id="{7A83D441-2D82-4971-8B09-909D3DA736D0}">
          <p14:sldIdLst>
            <p14:sldId id="278"/>
            <p14:sldId id="275"/>
          </p14:sldIdLst>
        </p14:section>
        <p14:section name="Zameranie práce" id="{45795269-B066-4D5A-B5EF-42047DCFB0CF}">
          <p14:sldIdLst>
            <p14:sldId id="279"/>
            <p14:sldId id="276"/>
            <p14:sldId id="262"/>
          </p14:sldIdLst>
        </p14:section>
        <p14:section name="Obsah práce" id="{BC4FAE69-DF12-4CF8-A456-BF88A0D803D5}">
          <p14:sldIdLst>
            <p14:sldId id="280"/>
            <p14:sldId id="281"/>
            <p14:sldId id="261"/>
          </p14:sldIdLst>
        </p14:section>
        <p14:section name="Pracovné listy" id="{FBF00EC0-BCE5-45B6-BD5E-8A03F42ECA61}">
          <p14:sldIdLst>
            <p14:sldId id="260"/>
          </p14:sldIdLst>
        </p14:section>
        <p14:section name="Zaujímavosti" id="{A7444DCC-1FC6-4D83-82BA-13ACEFDBDEDA}">
          <p14:sldIdLst>
            <p14:sldId id="259"/>
          </p14:sldIdLst>
        </p14:section>
        <p14:section name="Spätná väzba" id="{8BED1259-0B7D-41C4-A2E0-C22E26144656}">
          <p14:sldIdLst>
            <p14:sldId id="258"/>
          </p14:sldIdLst>
        </p14:section>
        <p14:section name="Záver" id="{1BD432AD-8329-4705-AD44-67FEBF93D7D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1116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59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1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71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48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9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52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14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1. 2. 2023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microsoft.com/office/2017/06/relationships/model3d" Target="../media/model3d1.glb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22.png"/><Relationship Id="rId21" Type="http://schemas.microsoft.com/office/2017/06/relationships/model3d" Target="../media/model3d1.glb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2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microsoft.com/office/2017/06/relationships/model3d" Target="../media/model3d1.glb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microsoft.com/office/2017/06/relationships/model3d" Target="../media/model3d1.glb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microsoft.com/office/2017/06/relationships/model3d" Target="../media/model3d1.glb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microsoft.com/office/2017/06/relationships/model3d" Target="../media/model3d1.glb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069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 listy </a:t>
            </a:r>
          </a:p>
          <a:p>
            <a:r>
              <a:rPr lang="sk-SK" dirty="0"/>
              <a:t>Zapojenia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Dotazník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84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r>
              <a:rPr lang="sk-SK" dirty="0"/>
              <a:t>Ukážka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158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Krýžovky</a:t>
            </a:r>
            <a:r>
              <a:rPr lang="sk-SK" dirty="0"/>
              <a:t> 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Tajničky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768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dotazníka</a:t>
            </a:r>
          </a:p>
        </p:txBody>
      </p:sp>
    </p:spTree>
    <p:extLst>
      <p:ext uri="{BB962C8B-B14F-4D97-AF65-F5344CB8AC3E}">
        <p14:creationId xmlns:p14="http://schemas.microsoft.com/office/powerpoint/2010/main" val="160903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práce</a:t>
            </a:r>
          </a:p>
        </p:txBody>
      </p:sp>
    </p:spTree>
    <p:extLst>
      <p:ext uri="{BB962C8B-B14F-4D97-AF65-F5344CB8AC3E}">
        <p14:creationId xmlns:p14="http://schemas.microsoft.com/office/powerpoint/2010/main" val="1966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id="{1158FA13-CF2F-D873-0900-9812CAFB4EDD}"/>
              </a:ext>
            </a:extLst>
          </p:cNvPr>
          <p:cNvSpPr/>
          <p:nvPr/>
        </p:nvSpPr>
        <p:spPr>
          <a:xfrm>
            <a:off x="-725713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Nadpis 1">
            <a:extLst>
              <a:ext uri="{FF2B5EF4-FFF2-40B4-BE49-F238E27FC236}">
                <a16:creationId xmlns:a16="http://schemas.microsoft.com/office/drawing/2014/main" id="{F7575ADD-BD62-7367-EF42-C130A484F593}"/>
              </a:ext>
            </a:extLst>
          </p:cNvPr>
          <p:cNvSpPr txBox="1">
            <a:spLocks/>
          </p:cNvSpPr>
          <p:nvPr/>
        </p:nvSpPr>
        <p:spPr>
          <a:xfrm>
            <a:off x="827316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18" name="Graphic 9">
            <a:extLst>
              <a:ext uri="{FF2B5EF4-FFF2-40B4-BE49-F238E27FC236}">
                <a16:creationId xmlns:a16="http://schemas.microsoft.com/office/drawing/2014/main" id="{BA561A59-5B27-BAF0-CFDD-B67A8A0112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5713" y="341064"/>
            <a:ext cx="4776224" cy="79206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89BEEDDB-2D1F-27F2-594C-07FE8FDF4C43}"/>
              </a:ext>
            </a:extLst>
          </p:cNvPr>
          <p:cNvSpPr txBox="1">
            <a:spLocks/>
          </p:cNvSpPr>
          <p:nvPr/>
        </p:nvSpPr>
        <p:spPr>
          <a:xfrm>
            <a:off x="827315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DA7FAA4A-A4D5-C77E-CA52-F1B7870FA643}"/>
              </a:ext>
            </a:extLst>
          </p:cNvPr>
          <p:cNvSpPr txBox="1">
            <a:spLocks/>
          </p:cNvSpPr>
          <p:nvPr/>
        </p:nvSpPr>
        <p:spPr>
          <a:xfrm>
            <a:off x="827315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E214A802-60C3-AFC5-D87F-B6AEEC10C1CD}"/>
              </a:ext>
            </a:extLst>
          </p:cNvPr>
          <p:cNvSpPr txBox="1">
            <a:spLocks/>
          </p:cNvSpPr>
          <p:nvPr/>
        </p:nvSpPr>
        <p:spPr>
          <a:xfrm>
            <a:off x="827315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C5CA5E2-F1D6-5F14-4155-A0679881BA0F}"/>
              </a:ext>
            </a:extLst>
          </p:cNvPr>
          <p:cNvSpPr txBox="1">
            <a:spLocks/>
          </p:cNvSpPr>
          <p:nvPr/>
        </p:nvSpPr>
        <p:spPr>
          <a:xfrm>
            <a:off x="827314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2019F7CA-AC7B-C7F1-5095-1BB5F9AA0C7B}"/>
              </a:ext>
            </a:extLst>
          </p:cNvPr>
          <p:cNvSpPr txBox="1">
            <a:spLocks/>
          </p:cNvSpPr>
          <p:nvPr/>
        </p:nvSpPr>
        <p:spPr>
          <a:xfrm>
            <a:off x="827314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00AB66EE-00F1-0498-FE92-F41F67565B9B}"/>
              </a:ext>
            </a:extLst>
          </p:cNvPr>
          <p:cNvSpPr txBox="1">
            <a:spLocks/>
          </p:cNvSpPr>
          <p:nvPr/>
        </p:nvSpPr>
        <p:spPr>
          <a:xfrm>
            <a:off x="827314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26" name="Grafický objekt 25" descr="Domov">
            <a:extLst>
              <a:ext uri="{FF2B5EF4-FFF2-40B4-BE49-F238E27FC236}">
                <a16:creationId xmlns:a16="http://schemas.microsoft.com/office/drawing/2014/main" id="{7B2EB1E3-28E4-4A0A-4620-67ED17CF9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999" y="440926"/>
            <a:ext cx="587827" cy="587827"/>
          </a:xfrm>
          <a:prstGeom prst="rect">
            <a:avLst/>
          </a:prstGeom>
        </p:spPr>
      </p:pic>
      <p:pic>
        <p:nvPicPr>
          <p:cNvPr id="27" name="Grafický objekt 26" descr="Zásah do stredu">
            <a:extLst>
              <a:ext uri="{FF2B5EF4-FFF2-40B4-BE49-F238E27FC236}">
                <a16:creationId xmlns:a16="http://schemas.microsoft.com/office/drawing/2014/main" id="{431101CD-EB43-B7FA-C20B-34C564806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30" y="1324956"/>
            <a:ext cx="587827" cy="587827"/>
          </a:xfrm>
          <a:prstGeom prst="rect">
            <a:avLst/>
          </a:prstGeom>
        </p:spPr>
      </p:pic>
      <p:pic>
        <p:nvPicPr>
          <p:cNvPr id="28" name="Grafický objekt 27" descr="Kontrolný zoznam">
            <a:extLst>
              <a:ext uri="{FF2B5EF4-FFF2-40B4-BE49-F238E27FC236}">
                <a16:creationId xmlns:a16="http://schemas.microsoft.com/office/drawing/2014/main" id="{0CAE0914-2A24-335D-B556-009406A4A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30" y="2206286"/>
            <a:ext cx="587826" cy="587826"/>
          </a:xfrm>
          <a:prstGeom prst="rect">
            <a:avLst/>
          </a:prstGeom>
        </p:spPr>
      </p:pic>
      <p:pic>
        <p:nvPicPr>
          <p:cNvPr id="29" name="Grafický objekt 28" descr="Dokument">
            <a:extLst>
              <a:ext uri="{FF2B5EF4-FFF2-40B4-BE49-F238E27FC236}">
                <a16:creationId xmlns:a16="http://schemas.microsoft.com/office/drawing/2014/main" id="{D105C1F9-55FA-D3F7-A41B-A7573E0B5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513" y="3119342"/>
            <a:ext cx="587824" cy="587824"/>
          </a:xfrm>
          <a:prstGeom prst="rect">
            <a:avLst/>
          </a:prstGeom>
        </p:spPr>
      </p:pic>
      <p:pic>
        <p:nvPicPr>
          <p:cNvPr id="30" name="Grafický objekt 29" descr="Žiarovka">
            <a:extLst>
              <a:ext uri="{FF2B5EF4-FFF2-40B4-BE49-F238E27FC236}">
                <a16:creationId xmlns:a16="http://schemas.microsoft.com/office/drawing/2014/main" id="{7BEEA569-3CA9-FFB1-6A5E-5267558A9F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513" y="4015183"/>
            <a:ext cx="587825" cy="587825"/>
          </a:xfrm>
          <a:prstGeom prst="rect">
            <a:avLst/>
          </a:prstGeom>
        </p:spPr>
      </p:pic>
      <p:pic>
        <p:nvPicPr>
          <p:cNvPr id="31" name="Grafický objekt 30" descr="Chat">
            <a:extLst>
              <a:ext uri="{FF2B5EF4-FFF2-40B4-BE49-F238E27FC236}">
                <a16:creationId xmlns:a16="http://schemas.microsoft.com/office/drawing/2014/main" id="{555F0126-5AA3-9554-D521-3409535C88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513" y="4888360"/>
            <a:ext cx="587824" cy="587824"/>
          </a:xfrm>
          <a:prstGeom prst="rect">
            <a:avLst/>
          </a:prstGeom>
        </p:spPr>
      </p:pic>
      <p:pic>
        <p:nvPicPr>
          <p:cNvPr id="32" name="Grafický objekt 31" descr="Tlačidlo zapnutia/vypnutia">
            <a:extLst>
              <a:ext uri="{FF2B5EF4-FFF2-40B4-BE49-F238E27FC236}">
                <a16:creationId xmlns:a16="http://schemas.microsoft.com/office/drawing/2014/main" id="{D5D6708D-78EF-1270-AFD1-0708829FB4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513" y="5760936"/>
            <a:ext cx="587824" cy="587824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275209"/>
                  </p:ext>
                </p:extLst>
              </p:nvPr>
            </p:nvGraphicFramePr>
            <p:xfrm>
              <a:off x="5374615" y="939859"/>
              <a:ext cx="4599673" cy="4448116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4599673" cy="4448116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579909" ay="2235149" az="2758183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54186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4615" y="939859"/>
                <a:ext cx="4599673" cy="4448116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12" name="BlokTextu 11">
            <a:extLst>
              <a:ext uri="{FF2B5EF4-FFF2-40B4-BE49-F238E27FC236}">
                <a16:creationId xmlns:a16="http://schemas.microsoft.com/office/drawing/2014/main" id="{CE1D4A8B-1FC1-242A-BEBB-131049E5CB10}"/>
              </a:ext>
            </a:extLst>
          </p:cNvPr>
          <p:cNvSpPr txBox="1"/>
          <p:nvPr/>
        </p:nvSpPr>
        <p:spPr>
          <a:xfrm>
            <a:off x="-2725359" y="425241"/>
            <a:ext cx="173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621832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2948840" y="1127820"/>
            <a:ext cx="6040542" cy="220177"/>
          </a:xfrm>
          <a:prstGeom prst="rect">
            <a:avLst/>
          </a:prstGeom>
        </p:spPr>
      </p:pic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750E147-0A91-40A7-23A3-FD5743831A1B}"/>
              </a:ext>
            </a:extLst>
          </p:cNvPr>
          <p:cNvSpPr/>
          <p:nvPr/>
        </p:nvSpPr>
        <p:spPr>
          <a:xfrm>
            <a:off x="-4034966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29" name="Graphic 9">
            <a:extLst>
              <a:ext uri="{FF2B5EF4-FFF2-40B4-BE49-F238E27FC236}">
                <a16:creationId xmlns:a16="http://schemas.microsoft.com/office/drawing/2014/main" id="{CF49FAFD-98B9-8230-2047-991C78963AF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034966" y="341064"/>
            <a:ext cx="4776224" cy="792063"/>
          </a:xfrm>
          <a:prstGeom prst="rect">
            <a:avLst/>
          </a:prstGeom>
        </p:spPr>
      </p:pic>
      <p:sp>
        <p:nvSpPr>
          <p:cNvPr id="39" name="Nadpis 1">
            <a:extLst>
              <a:ext uri="{FF2B5EF4-FFF2-40B4-BE49-F238E27FC236}">
                <a16:creationId xmlns:a16="http://schemas.microsoft.com/office/drawing/2014/main" id="{0987E25B-A367-3A22-FA0A-8EB797D44189}"/>
              </a:ext>
            </a:extLst>
          </p:cNvPr>
          <p:cNvSpPr txBox="1">
            <a:spLocks/>
          </p:cNvSpPr>
          <p:nvPr/>
        </p:nvSpPr>
        <p:spPr>
          <a:xfrm>
            <a:off x="-2481938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42" name="Nadpis 1">
            <a:extLst>
              <a:ext uri="{FF2B5EF4-FFF2-40B4-BE49-F238E27FC236}">
                <a16:creationId xmlns:a16="http://schemas.microsoft.com/office/drawing/2014/main" id="{12A85DEA-7A54-6132-FB8B-B6AFB16F4A27}"/>
              </a:ext>
            </a:extLst>
          </p:cNvPr>
          <p:cNvSpPr txBox="1">
            <a:spLocks/>
          </p:cNvSpPr>
          <p:nvPr/>
        </p:nvSpPr>
        <p:spPr>
          <a:xfrm>
            <a:off x="-2481938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CCE63790-1F09-721D-8FF4-E1676923BBAF}"/>
              </a:ext>
            </a:extLst>
          </p:cNvPr>
          <p:cNvSpPr txBox="1">
            <a:spLocks/>
          </p:cNvSpPr>
          <p:nvPr/>
        </p:nvSpPr>
        <p:spPr>
          <a:xfrm>
            <a:off x="-2481938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D8D36C06-E601-D9A6-CD80-6BD3D443876A}"/>
              </a:ext>
            </a:extLst>
          </p:cNvPr>
          <p:cNvSpPr txBox="1">
            <a:spLocks/>
          </p:cNvSpPr>
          <p:nvPr/>
        </p:nvSpPr>
        <p:spPr>
          <a:xfrm>
            <a:off x="-2481939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45" name="Nadpis 1">
            <a:extLst>
              <a:ext uri="{FF2B5EF4-FFF2-40B4-BE49-F238E27FC236}">
                <a16:creationId xmlns:a16="http://schemas.microsoft.com/office/drawing/2014/main" id="{4014B634-7D68-4DCC-D0F0-721DCA02377E}"/>
              </a:ext>
            </a:extLst>
          </p:cNvPr>
          <p:cNvSpPr txBox="1">
            <a:spLocks/>
          </p:cNvSpPr>
          <p:nvPr/>
        </p:nvSpPr>
        <p:spPr>
          <a:xfrm>
            <a:off x="-2481939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46" name="Nadpis 1">
            <a:extLst>
              <a:ext uri="{FF2B5EF4-FFF2-40B4-BE49-F238E27FC236}">
                <a16:creationId xmlns:a16="http://schemas.microsoft.com/office/drawing/2014/main" id="{2297956D-F983-45C7-3496-3A2A4EA79F9E}"/>
              </a:ext>
            </a:extLst>
          </p:cNvPr>
          <p:cNvSpPr txBox="1">
            <a:spLocks/>
          </p:cNvSpPr>
          <p:nvPr/>
        </p:nvSpPr>
        <p:spPr>
          <a:xfrm>
            <a:off x="-2481939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48" name="Grafický objekt 47" descr="Domov">
            <a:extLst>
              <a:ext uri="{FF2B5EF4-FFF2-40B4-BE49-F238E27FC236}">
                <a16:creationId xmlns:a16="http://schemas.microsoft.com/office/drawing/2014/main" id="{FE739593-23E7-9FC8-EB93-E982BD22B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55254" y="440926"/>
            <a:ext cx="587827" cy="587827"/>
          </a:xfrm>
          <a:prstGeom prst="rect">
            <a:avLst/>
          </a:prstGeom>
        </p:spPr>
      </p:pic>
      <p:pic>
        <p:nvPicPr>
          <p:cNvPr id="50" name="Grafický objekt 49" descr="Zásah do stredu">
            <a:extLst>
              <a:ext uri="{FF2B5EF4-FFF2-40B4-BE49-F238E27FC236}">
                <a16:creationId xmlns:a16="http://schemas.microsoft.com/office/drawing/2014/main" id="{3A12B816-1E8B-3DE1-32F4-7A592C858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051623" y="1324956"/>
            <a:ext cx="587827" cy="587827"/>
          </a:xfrm>
          <a:prstGeom prst="rect">
            <a:avLst/>
          </a:prstGeom>
        </p:spPr>
      </p:pic>
      <p:pic>
        <p:nvPicPr>
          <p:cNvPr id="52" name="Grafický objekt 51" descr="Kontrolný zoznam">
            <a:extLst>
              <a:ext uri="{FF2B5EF4-FFF2-40B4-BE49-F238E27FC236}">
                <a16:creationId xmlns:a16="http://schemas.microsoft.com/office/drawing/2014/main" id="{499C4639-9FEF-BBB6-F1F8-020CD21CA3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051623" y="2206286"/>
            <a:ext cx="587826" cy="587826"/>
          </a:xfrm>
          <a:prstGeom prst="rect">
            <a:avLst/>
          </a:prstGeom>
        </p:spPr>
      </p:pic>
      <p:pic>
        <p:nvPicPr>
          <p:cNvPr id="54" name="Grafický objekt 53" descr="Dokument">
            <a:extLst>
              <a:ext uri="{FF2B5EF4-FFF2-40B4-BE49-F238E27FC236}">
                <a16:creationId xmlns:a16="http://schemas.microsoft.com/office/drawing/2014/main" id="{161F2237-921A-9325-0146-844419545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045740" y="3119342"/>
            <a:ext cx="587824" cy="587824"/>
          </a:xfrm>
          <a:prstGeom prst="rect">
            <a:avLst/>
          </a:prstGeom>
        </p:spPr>
      </p:pic>
      <p:pic>
        <p:nvPicPr>
          <p:cNvPr id="56" name="Grafický objekt 55" descr="Žiarovka">
            <a:extLst>
              <a:ext uri="{FF2B5EF4-FFF2-40B4-BE49-F238E27FC236}">
                <a16:creationId xmlns:a16="http://schemas.microsoft.com/office/drawing/2014/main" id="{67A2C922-DE89-0211-7405-D1718808D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3045740" y="4015183"/>
            <a:ext cx="587825" cy="587825"/>
          </a:xfrm>
          <a:prstGeom prst="rect">
            <a:avLst/>
          </a:prstGeom>
        </p:spPr>
      </p:pic>
      <p:pic>
        <p:nvPicPr>
          <p:cNvPr id="58" name="Grafický objekt 57" descr="Chat">
            <a:extLst>
              <a:ext uri="{FF2B5EF4-FFF2-40B4-BE49-F238E27FC236}">
                <a16:creationId xmlns:a16="http://schemas.microsoft.com/office/drawing/2014/main" id="{6E8A8B0B-76B2-0868-541B-2A20D10F4B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045740" y="4888360"/>
            <a:ext cx="587824" cy="587824"/>
          </a:xfrm>
          <a:prstGeom prst="rect">
            <a:avLst/>
          </a:prstGeom>
        </p:spPr>
      </p:pic>
      <p:pic>
        <p:nvPicPr>
          <p:cNvPr id="60" name="Grafický objekt 59" descr="Tlačidlo zapnutia/vypnutia">
            <a:extLst>
              <a:ext uri="{FF2B5EF4-FFF2-40B4-BE49-F238E27FC236}">
                <a16:creationId xmlns:a16="http://schemas.microsoft.com/office/drawing/2014/main" id="{823B49FA-0DB3-0904-331B-520597BE81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3045740" y="5760936"/>
            <a:ext cx="587824" cy="587824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F1018DFE-6503-75D9-6BAA-E79301D80460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60965A5F-B96A-5643-0FE3-E63320440E83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F3764D55-4AA9-49DB-3166-595049246BE1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134BAA66-86BE-A029-BF4D-CD6A9DDB307F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69AB2838-C055-EC71-EDBD-CDA692ED14E5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3AB732BF-CDE8-6974-D14F-849C25BA60D8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85373" y="578201"/>
            <a:ext cx="386856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A6BDC00-93EA-2552-D865-B5BC8F665E3D}"/>
              </a:ext>
            </a:extLst>
          </p:cNvPr>
          <p:cNvSpPr txBox="1"/>
          <p:nvPr/>
        </p:nvSpPr>
        <p:spPr>
          <a:xfrm>
            <a:off x="7082970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PRÁCE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>
                <a:extLst>
                  <a:ext uri="{FF2B5EF4-FFF2-40B4-BE49-F238E27FC236}">
                    <a16:creationId xmlns:a16="http://schemas.microsoft.com/office/drawing/2014/main" id="{03BC7129-2DF4-4131-557A-F544D550F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4516020"/>
                  </p:ext>
                </p:extLst>
              </p:nvPr>
            </p:nvGraphicFramePr>
            <p:xfrm>
              <a:off x="10992442" y="5539694"/>
              <a:ext cx="4752042" cy="4523485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4752042" cy="4523485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7442597" ay="2039685" az="8423348"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54186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>
                <a:extLst>
                  <a:ext uri="{FF2B5EF4-FFF2-40B4-BE49-F238E27FC236}">
                    <a16:creationId xmlns:a16="http://schemas.microsoft.com/office/drawing/2014/main" id="{03BC7129-2DF4-4131-557A-F544D550F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92442" y="5539694"/>
                <a:ext cx="4752042" cy="4523485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71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id="{1158FA13-CF2F-D873-0900-9812CAFB4EDD}"/>
              </a:ext>
            </a:extLst>
          </p:cNvPr>
          <p:cNvSpPr/>
          <p:nvPr/>
        </p:nvSpPr>
        <p:spPr>
          <a:xfrm>
            <a:off x="-725713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Nadpis 1">
            <a:extLst>
              <a:ext uri="{FF2B5EF4-FFF2-40B4-BE49-F238E27FC236}">
                <a16:creationId xmlns:a16="http://schemas.microsoft.com/office/drawing/2014/main" id="{F7575ADD-BD62-7367-EF42-C130A484F593}"/>
              </a:ext>
            </a:extLst>
          </p:cNvPr>
          <p:cNvSpPr txBox="1">
            <a:spLocks/>
          </p:cNvSpPr>
          <p:nvPr/>
        </p:nvSpPr>
        <p:spPr>
          <a:xfrm>
            <a:off x="827316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18" name="Graphic 9">
            <a:extLst>
              <a:ext uri="{FF2B5EF4-FFF2-40B4-BE49-F238E27FC236}">
                <a16:creationId xmlns:a16="http://schemas.microsoft.com/office/drawing/2014/main" id="{BA561A59-5B27-BAF0-CFDD-B67A8A0112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5713" y="341064"/>
            <a:ext cx="4776224" cy="79206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89BEEDDB-2D1F-27F2-594C-07FE8FDF4C43}"/>
              </a:ext>
            </a:extLst>
          </p:cNvPr>
          <p:cNvSpPr txBox="1">
            <a:spLocks/>
          </p:cNvSpPr>
          <p:nvPr/>
        </p:nvSpPr>
        <p:spPr>
          <a:xfrm>
            <a:off x="827315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DA7FAA4A-A4D5-C77E-CA52-F1B7870FA643}"/>
              </a:ext>
            </a:extLst>
          </p:cNvPr>
          <p:cNvSpPr txBox="1">
            <a:spLocks/>
          </p:cNvSpPr>
          <p:nvPr/>
        </p:nvSpPr>
        <p:spPr>
          <a:xfrm>
            <a:off x="827315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E214A802-60C3-AFC5-D87F-B6AEEC10C1CD}"/>
              </a:ext>
            </a:extLst>
          </p:cNvPr>
          <p:cNvSpPr txBox="1">
            <a:spLocks/>
          </p:cNvSpPr>
          <p:nvPr/>
        </p:nvSpPr>
        <p:spPr>
          <a:xfrm>
            <a:off x="827315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C5CA5E2-F1D6-5F14-4155-A0679881BA0F}"/>
              </a:ext>
            </a:extLst>
          </p:cNvPr>
          <p:cNvSpPr txBox="1">
            <a:spLocks/>
          </p:cNvSpPr>
          <p:nvPr/>
        </p:nvSpPr>
        <p:spPr>
          <a:xfrm>
            <a:off x="827314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2019F7CA-AC7B-C7F1-5095-1BB5F9AA0C7B}"/>
              </a:ext>
            </a:extLst>
          </p:cNvPr>
          <p:cNvSpPr txBox="1">
            <a:spLocks/>
          </p:cNvSpPr>
          <p:nvPr/>
        </p:nvSpPr>
        <p:spPr>
          <a:xfrm>
            <a:off x="827314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00AB66EE-00F1-0498-FE92-F41F67565B9B}"/>
              </a:ext>
            </a:extLst>
          </p:cNvPr>
          <p:cNvSpPr txBox="1">
            <a:spLocks/>
          </p:cNvSpPr>
          <p:nvPr/>
        </p:nvSpPr>
        <p:spPr>
          <a:xfrm>
            <a:off x="827314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26" name="Grafický objekt 25" descr="Domov">
            <a:extLst>
              <a:ext uri="{FF2B5EF4-FFF2-40B4-BE49-F238E27FC236}">
                <a16:creationId xmlns:a16="http://schemas.microsoft.com/office/drawing/2014/main" id="{7B2EB1E3-28E4-4A0A-4620-67ED17CF9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999" y="440926"/>
            <a:ext cx="587827" cy="587827"/>
          </a:xfrm>
          <a:prstGeom prst="rect">
            <a:avLst/>
          </a:prstGeom>
        </p:spPr>
      </p:pic>
      <p:pic>
        <p:nvPicPr>
          <p:cNvPr id="27" name="Grafický objekt 26" descr="Zásah do stredu">
            <a:extLst>
              <a:ext uri="{FF2B5EF4-FFF2-40B4-BE49-F238E27FC236}">
                <a16:creationId xmlns:a16="http://schemas.microsoft.com/office/drawing/2014/main" id="{431101CD-EB43-B7FA-C20B-34C564806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30" y="1324956"/>
            <a:ext cx="587827" cy="587827"/>
          </a:xfrm>
          <a:prstGeom prst="rect">
            <a:avLst/>
          </a:prstGeom>
        </p:spPr>
      </p:pic>
      <p:pic>
        <p:nvPicPr>
          <p:cNvPr id="28" name="Grafický objekt 27" descr="Kontrolný zoznam">
            <a:extLst>
              <a:ext uri="{FF2B5EF4-FFF2-40B4-BE49-F238E27FC236}">
                <a16:creationId xmlns:a16="http://schemas.microsoft.com/office/drawing/2014/main" id="{0CAE0914-2A24-335D-B556-009406A4A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30" y="2206286"/>
            <a:ext cx="587826" cy="587826"/>
          </a:xfrm>
          <a:prstGeom prst="rect">
            <a:avLst/>
          </a:prstGeom>
        </p:spPr>
      </p:pic>
      <p:pic>
        <p:nvPicPr>
          <p:cNvPr id="29" name="Grafický objekt 28" descr="Dokument">
            <a:extLst>
              <a:ext uri="{FF2B5EF4-FFF2-40B4-BE49-F238E27FC236}">
                <a16:creationId xmlns:a16="http://schemas.microsoft.com/office/drawing/2014/main" id="{D105C1F9-55FA-D3F7-A41B-A7573E0B5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513" y="3119342"/>
            <a:ext cx="587824" cy="587824"/>
          </a:xfrm>
          <a:prstGeom prst="rect">
            <a:avLst/>
          </a:prstGeom>
        </p:spPr>
      </p:pic>
      <p:pic>
        <p:nvPicPr>
          <p:cNvPr id="30" name="Grafický objekt 29" descr="Žiarovka">
            <a:extLst>
              <a:ext uri="{FF2B5EF4-FFF2-40B4-BE49-F238E27FC236}">
                <a16:creationId xmlns:a16="http://schemas.microsoft.com/office/drawing/2014/main" id="{7BEEA569-3CA9-FFB1-6A5E-5267558A9F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513" y="4015183"/>
            <a:ext cx="587825" cy="587825"/>
          </a:xfrm>
          <a:prstGeom prst="rect">
            <a:avLst/>
          </a:prstGeom>
        </p:spPr>
      </p:pic>
      <p:pic>
        <p:nvPicPr>
          <p:cNvPr id="31" name="Grafický objekt 30" descr="Chat">
            <a:extLst>
              <a:ext uri="{FF2B5EF4-FFF2-40B4-BE49-F238E27FC236}">
                <a16:creationId xmlns:a16="http://schemas.microsoft.com/office/drawing/2014/main" id="{555F0126-5AA3-9554-D521-3409535C88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513" y="4888360"/>
            <a:ext cx="587824" cy="587824"/>
          </a:xfrm>
          <a:prstGeom prst="rect">
            <a:avLst/>
          </a:prstGeom>
        </p:spPr>
      </p:pic>
      <p:pic>
        <p:nvPicPr>
          <p:cNvPr id="32" name="Grafický objekt 31" descr="Tlačidlo zapnutia/vypnutia">
            <a:extLst>
              <a:ext uri="{FF2B5EF4-FFF2-40B4-BE49-F238E27FC236}">
                <a16:creationId xmlns:a16="http://schemas.microsoft.com/office/drawing/2014/main" id="{D5D6708D-78EF-1270-AFD1-0708829FB4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513" y="5760936"/>
            <a:ext cx="587824" cy="587824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427019"/>
                  </p:ext>
                </p:extLst>
              </p:nvPr>
            </p:nvGraphicFramePr>
            <p:xfrm>
              <a:off x="5298429" y="902173"/>
              <a:ext cx="4752042" cy="4523485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4752042" cy="4523485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7442597" ay="2039685" az="8423348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54186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98429" y="902173"/>
                <a:ext cx="4752042" cy="4523485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" name="!!kruh">
            <a:extLst>
              <a:ext uri="{FF2B5EF4-FFF2-40B4-BE49-F238E27FC236}">
                <a16:creationId xmlns:a16="http://schemas.microsoft.com/office/drawing/2014/main" id="{365352D6-7CA2-4134-23C0-097549C2BB23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3" name="!!kruh">
            <a:extLst>
              <a:ext uri="{FF2B5EF4-FFF2-40B4-BE49-F238E27FC236}">
                <a16:creationId xmlns:a16="http://schemas.microsoft.com/office/drawing/2014/main" id="{32279AF4-0F1A-8A03-F825-EAB19F0ADF08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B728EA24-5B7C-BD71-FF90-04C0BAEAF804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6ACA733-8963-1544-EB8D-5529E6E3127C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7" name="!!kruh">
            <a:extLst>
              <a:ext uri="{FF2B5EF4-FFF2-40B4-BE49-F238E27FC236}">
                <a16:creationId xmlns:a16="http://schemas.microsoft.com/office/drawing/2014/main" id="{F31B8552-BD95-C88A-F577-86F88587F507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55B61354-25D9-DA7E-EC8D-7380A1F55C20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89F7174-591D-DAFF-EC6F-D0332BD8FDB7}"/>
              </a:ext>
            </a:extLst>
          </p:cNvPr>
          <p:cNvSpPr txBox="1"/>
          <p:nvPr/>
        </p:nvSpPr>
        <p:spPr>
          <a:xfrm>
            <a:off x="-2707307" y="1372647"/>
            <a:ext cx="173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1491294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00052 0.1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750E147-0A91-40A7-23A3-FD5743831A1B}"/>
              </a:ext>
            </a:extLst>
          </p:cNvPr>
          <p:cNvSpPr/>
          <p:nvPr/>
        </p:nvSpPr>
        <p:spPr>
          <a:xfrm>
            <a:off x="-4049479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Nadpis 1">
            <a:extLst>
              <a:ext uri="{FF2B5EF4-FFF2-40B4-BE49-F238E27FC236}">
                <a16:creationId xmlns:a16="http://schemas.microsoft.com/office/drawing/2014/main" id="{B534B425-DDED-2618-F70F-E2DCD29CC9BD}"/>
              </a:ext>
            </a:extLst>
          </p:cNvPr>
          <p:cNvSpPr txBox="1">
            <a:spLocks/>
          </p:cNvSpPr>
          <p:nvPr/>
        </p:nvSpPr>
        <p:spPr>
          <a:xfrm>
            <a:off x="-2496450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29" name="Graphic 9">
            <a:extLst>
              <a:ext uri="{FF2B5EF4-FFF2-40B4-BE49-F238E27FC236}">
                <a16:creationId xmlns:a16="http://schemas.microsoft.com/office/drawing/2014/main" id="{CF49FAFD-98B9-8230-2047-991C78963A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049479" y="1226432"/>
            <a:ext cx="4776224" cy="792063"/>
          </a:xfrm>
          <a:prstGeom prst="rect">
            <a:avLst/>
          </a:prstGeom>
        </p:spPr>
      </p:pic>
      <p:sp>
        <p:nvSpPr>
          <p:cNvPr id="42" name="Nadpis 1">
            <a:extLst>
              <a:ext uri="{FF2B5EF4-FFF2-40B4-BE49-F238E27FC236}">
                <a16:creationId xmlns:a16="http://schemas.microsoft.com/office/drawing/2014/main" id="{12A85DEA-7A54-6132-FB8B-B6AFB16F4A27}"/>
              </a:ext>
            </a:extLst>
          </p:cNvPr>
          <p:cNvSpPr txBox="1">
            <a:spLocks/>
          </p:cNvSpPr>
          <p:nvPr/>
        </p:nvSpPr>
        <p:spPr>
          <a:xfrm>
            <a:off x="-2496451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CCE63790-1F09-721D-8FF4-E1676923BBAF}"/>
              </a:ext>
            </a:extLst>
          </p:cNvPr>
          <p:cNvSpPr txBox="1">
            <a:spLocks/>
          </p:cNvSpPr>
          <p:nvPr/>
        </p:nvSpPr>
        <p:spPr>
          <a:xfrm>
            <a:off x="-2496451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D8D36C06-E601-D9A6-CD80-6BD3D443876A}"/>
              </a:ext>
            </a:extLst>
          </p:cNvPr>
          <p:cNvSpPr txBox="1">
            <a:spLocks/>
          </p:cNvSpPr>
          <p:nvPr/>
        </p:nvSpPr>
        <p:spPr>
          <a:xfrm>
            <a:off x="-2496452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45" name="Nadpis 1">
            <a:extLst>
              <a:ext uri="{FF2B5EF4-FFF2-40B4-BE49-F238E27FC236}">
                <a16:creationId xmlns:a16="http://schemas.microsoft.com/office/drawing/2014/main" id="{4014B634-7D68-4DCC-D0F0-721DCA02377E}"/>
              </a:ext>
            </a:extLst>
          </p:cNvPr>
          <p:cNvSpPr txBox="1">
            <a:spLocks/>
          </p:cNvSpPr>
          <p:nvPr/>
        </p:nvSpPr>
        <p:spPr>
          <a:xfrm>
            <a:off x="-2496452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46" name="Nadpis 1">
            <a:extLst>
              <a:ext uri="{FF2B5EF4-FFF2-40B4-BE49-F238E27FC236}">
                <a16:creationId xmlns:a16="http://schemas.microsoft.com/office/drawing/2014/main" id="{2297956D-F983-45C7-3496-3A2A4EA79F9E}"/>
              </a:ext>
            </a:extLst>
          </p:cNvPr>
          <p:cNvSpPr txBox="1">
            <a:spLocks/>
          </p:cNvSpPr>
          <p:nvPr/>
        </p:nvSpPr>
        <p:spPr>
          <a:xfrm>
            <a:off x="-2496452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48" name="Grafický objekt 47" descr="Domov">
            <a:extLst>
              <a:ext uri="{FF2B5EF4-FFF2-40B4-BE49-F238E27FC236}">
                <a16:creationId xmlns:a16="http://schemas.microsoft.com/office/drawing/2014/main" id="{FE739593-23E7-9FC8-EB93-E982BD22B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069767" y="440926"/>
            <a:ext cx="587827" cy="587827"/>
          </a:xfrm>
          <a:prstGeom prst="rect">
            <a:avLst/>
          </a:prstGeom>
        </p:spPr>
      </p:pic>
      <p:pic>
        <p:nvPicPr>
          <p:cNvPr id="50" name="Grafický objekt 49" descr="Zásah do stredu">
            <a:extLst>
              <a:ext uri="{FF2B5EF4-FFF2-40B4-BE49-F238E27FC236}">
                <a16:creationId xmlns:a16="http://schemas.microsoft.com/office/drawing/2014/main" id="{3A12B816-1E8B-3DE1-32F4-7A592C858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66136" y="1324956"/>
            <a:ext cx="587827" cy="587827"/>
          </a:xfrm>
          <a:prstGeom prst="rect">
            <a:avLst/>
          </a:prstGeom>
        </p:spPr>
      </p:pic>
      <p:pic>
        <p:nvPicPr>
          <p:cNvPr id="52" name="Grafický objekt 51" descr="Kontrolný zoznam">
            <a:extLst>
              <a:ext uri="{FF2B5EF4-FFF2-40B4-BE49-F238E27FC236}">
                <a16:creationId xmlns:a16="http://schemas.microsoft.com/office/drawing/2014/main" id="{499C4639-9FEF-BBB6-F1F8-020CD21CA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066136" y="2206286"/>
            <a:ext cx="587826" cy="587826"/>
          </a:xfrm>
          <a:prstGeom prst="rect">
            <a:avLst/>
          </a:prstGeom>
        </p:spPr>
      </p:pic>
      <p:pic>
        <p:nvPicPr>
          <p:cNvPr id="54" name="Grafický objekt 53" descr="Dokument">
            <a:extLst>
              <a:ext uri="{FF2B5EF4-FFF2-40B4-BE49-F238E27FC236}">
                <a16:creationId xmlns:a16="http://schemas.microsoft.com/office/drawing/2014/main" id="{161F2237-921A-9325-0146-844419545C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060253" y="3119342"/>
            <a:ext cx="587824" cy="587824"/>
          </a:xfrm>
          <a:prstGeom prst="rect">
            <a:avLst/>
          </a:prstGeom>
        </p:spPr>
      </p:pic>
      <p:pic>
        <p:nvPicPr>
          <p:cNvPr id="56" name="Grafický objekt 55" descr="Žiarovka">
            <a:extLst>
              <a:ext uri="{FF2B5EF4-FFF2-40B4-BE49-F238E27FC236}">
                <a16:creationId xmlns:a16="http://schemas.microsoft.com/office/drawing/2014/main" id="{67A2C922-DE89-0211-7405-D1718808DD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060253" y="4015183"/>
            <a:ext cx="587825" cy="587825"/>
          </a:xfrm>
          <a:prstGeom prst="rect">
            <a:avLst/>
          </a:prstGeom>
        </p:spPr>
      </p:pic>
      <p:pic>
        <p:nvPicPr>
          <p:cNvPr id="58" name="Grafický objekt 57" descr="Chat">
            <a:extLst>
              <a:ext uri="{FF2B5EF4-FFF2-40B4-BE49-F238E27FC236}">
                <a16:creationId xmlns:a16="http://schemas.microsoft.com/office/drawing/2014/main" id="{6E8A8B0B-76B2-0868-541B-2A20D10F4B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3060253" y="4888360"/>
            <a:ext cx="587824" cy="587824"/>
          </a:xfrm>
          <a:prstGeom prst="rect">
            <a:avLst/>
          </a:prstGeom>
        </p:spPr>
      </p:pic>
      <p:pic>
        <p:nvPicPr>
          <p:cNvPr id="60" name="Grafický objekt 59" descr="Tlačidlo zapnutia/vypnutia">
            <a:extLst>
              <a:ext uri="{FF2B5EF4-FFF2-40B4-BE49-F238E27FC236}">
                <a16:creationId xmlns:a16="http://schemas.microsoft.com/office/drawing/2014/main" id="{823B49FA-0DB3-0904-331B-520597BE81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060253" y="5760936"/>
            <a:ext cx="587824" cy="587824"/>
          </a:xfrm>
          <a:prstGeom prst="rect">
            <a:avLst/>
          </a:prstGeom>
        </p:spPr>
      </p:pic>
      <p:sp>
        <p:nvSpPr>
          <p:cNvPr id="7" name="!!kruh">
            <a:extLst>
              <a:ext uri="{FF2B5EF4-FFF2-40B4-BE49-F238E27FC236}">
                <a16:creationId xmlns:a16="http://schemas.microsoft.com/office/drawing/2014/main" id="{CF37B1A7-4BC7-B5B4-7CD5-70DB6D4FE157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7EE4CCB7-0F8C-F1A7-2195-2285ACC06CFF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7848673A-B146-F3A2-0915-E9547FBA7553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08CD3F42-7835-0F55-089F-06517AD9C06A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D2D81C3B-CBD0-1702-A055-CE0E5B0224FF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2" name="!!kruh">
            <a:extLst>
              <a:ext uri="{FF2B5EF4-FFF2-40B4-BE49-F238E27FC236}">
                <a16:creationId xmlns:a16="http://schemas.microsoft.com/office/drawing/2014/main" id="{896E59BB-BA65-A61F-8F5C-24BF425DA7E4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8407F84-3B1C-2EA7-60FA-F6338315B8A9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2948840" y="1127820"/>
            <a:ext cx="6040542" cy="220177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F1FEF023-F57B-9F38-70F0-5CB884D0CC10}"/>
              </a:ext>
            </a:extLst>
          </p:cNvPr>
          <p:cNvSpPr txBox="1"/>
          <p:nvPr/>
        </p:nvSpPr>
        <p:spPr>
          <a:xfrm>
            <a:off x="6618507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PRÁCE</a:t>
            </a: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9E0965B3-D91C-D390-1041-6EDF96504A3E}"/>
              </a:ext>
            </a:extLst>
          </p:cNvPr>
          <p:cNvSpPr txBox="1">
            <a:spLocks/>
          </p:cNvSpPr>
          <p:nvPr/>
        </p:nvSpPr>
        <p:spPr>
          <a:xfrm>
            <a:off x="3571742" y="572390"/>
            <a:ext cx="3728047" cy="555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>
                <a:extLst>
                  <a:ext uri="{FF2B5EF4-FFF2-40B4-BE49-F238E27FC236}">
                    <a16:creationId xmlns:a16="http://schemas.microsoft.com/office/drawing/2014/main" id="{F3828DB5-CDAC-1F56-00E0-B8E234BB19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5649881"/>
                  </p:ext>
                </p:extLst>
              </p:nvPr>
            </p:nvGraphicFramePr>
            <p:xfrm>
              <a:off x="10992442" y="5539694"/>
              <a:ext cx="4752042" cy="4523485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4752042" cy="4523485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7442597" ay="2039685" az="8423348"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54186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>
                <a:extLst>
                  <a:ext uri="{FF2B5EF4-FFF2-40B4-BE49-F238E27FC236}">
                    <a16:creationId xmlns:a16="http://schemas.microsoft.com/office/drawing/2014/main" id="{F3828DB5-CDAC-1F56-00E0-B8E234BB19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92442" y="5539694"/>
                <a:ext cx="4752042" cy="4523485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527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Ozvláštnenie a vnesenie </a:t>
            </a:r>
            <a:r>
              <a:rPr lang="sk-SK" dirty="0" err="1"/>
              <a:t>interakt</a:t>
            </a:r>
            <a:r>
              <a:rPr lang="sk-SK" dirty="0"/>
              <a:t>. do vyučovania</a:t>
            </a:r>
          </a:p>
        </p:txBody>
      </p:sp>
    </p:spTree>
    <p:extLst>
      <p:ext uri="{BB962C8B-B14F-4D97-AF65-F5344CB8AC3E}">
        <p14:creationId xmlns:p14="http://schemas.microsoft.com/office/powerpoint/2010/main" val="10212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id="{1158FA13-CF2F-D873-0900-9812CAFB4EDD}"/>
              </a:ext>
            </a:extLst>
          </p:cNvPr>
          <p:cNvSpPr/>
          <p:nvPr/>
        </p:nvSpPr>
        <p:spPr>
          <a:xfrm>
            <a:off x="-725713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Nadpis 1">
            <a:extLst>
              <a:ext uri="{FF2B5EF4-FFF2-40B4-BE49-F238E27FC236}">
                <a16:creationId xmlns:a16="http://schemas.microsoft.com/office/drawing/2014/main" id="{F7575ADD-BD62-7367-EF42-C130A484F593}"/>
              </a:ext>
            </a:extLst>
          </p:cNvPr>
          <p:cNvSpPr txBox="1">
            <a:spLocks/>
          </p:cNvSpPr>
          <p:nvPr/>
        </p:nvSpPr>
        <p:spPr>
          <a:xfrm>
            <a:off x="827316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18" name="Graphic 9">
            <a:extLst>
              <a:ext uri="{FF2B5EF4-FFF2-40B4-BE49-F238E27FC236}">
                <a16:creationId xmlns:a16="http://schemas.microsoft.com/office/drawing/2014/main" id="{BA561A59-5B27-BAF0-CFDD-B67A8A0112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5713" y="1211918"/>
            <a:ext cx="4776224" cy="79206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89BEEDDB-2D1F-27F2-594C-07FE8FDF4C43}"/>
              </a:ext>
            </a:extLst>
          </p:cNvPr>
          <p:cNvSpPr txBox="1">
            <a:spLocks/>
          </p:cNvSpPr>
          <p:nvPr/>
        </p:nvSpPr>
        <p:spPr>
          <a:xfrm>
            <a:off x="827315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DA7FAA4A-A4D5-C77E-CA52-F1B7870FA643}"/>
              </a:ext>
            </a:extLst>
          </p:cNvPr>
          <p:cNvSpPr txBox="1">
            <a:spLocks/>
          </p:cNvSpPr>
          <p:nvPr/>
        </p:nvSpPr>
        <p:spPr>
          <a:xfrm>
            <a:off x="827315" y="2368451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E214A802-60C3-AFC5-D87F-B6AEEC10C1CD}"/>
              </a:ext>
            </a:extLst>
          </p:cNvPr>
          <p:cNvSpPr txBox="1">
            <a:spLocks/>
          </p:cNvSpPr>
          <p:nvPr/>
        </p:nvSpPr>
        <p:spPr>
          <a:xfrm>
            <a:off x="827315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C5CA5E2-F1D6-5F14-4155-A0679881BA0F}"/>
              </a:ext>
            </a:extLst>
          </p:cNvPr>
          <p:cNvSpPr txBox="1">
            <a:spLocks/>
          </p:cNvSpPr>
          <p:nvPr/>
        </p:nvSpPr>
        <p:spPr>
          <a:xfrm>
            <a:off x="827314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2019F7CA-AC7B-C7F1-5095-1BB5F9AA0C7B}"/>
              </a:ext>
            </a:extLst>
          </p:cNvPr>
          <p:cNvSpPr txBox="1">
            <a:spLocks/>
          </p:cNvSpPr>
          <p:nvPr/>
        </p:nvSpPr>
        <p:spPr>
          <a:xfrm>
            <a:off x="827314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00AB66EE-00F1-0498-FE92-F41F67565B9B}"/>
              </a:ext>
            </a:extLst>
          </p:cNvPr>
          <p:cNvSpPr txBox="1">
            <a:spLocks/>
          </p:cNvSpPr>
          <p:nvPr/>
        </p:nvSpPr>
        <p:spPr>
          <a:xfrm>
            <a:off x="827314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26" name="Grafický objekt 25" descr="Domov">
            <a:extLst>
              <a:ext uri="{FF2B5EF4-FFF2-40B4-BE49-F238E27FC236}">
                <a16:creationId xmlns:a16="http://schemas.microsoft.com/office/drawing/2014/main" id="{7B2EB1E3-28E4-4A0A-4620-67ED17CF9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999" y="440926"/>
            <a:ext cx="587827" cy="587827"/>
          </a:xfrm>
          <a:prstGeom prst="rect">
            <a:avLst/>
          </a:prstGeom>
        </p:spPr>
      </p:pic>
      <p:pic>
        <p:nvPicPr>
          <p:cNvPr id="27" name="Grafický objekt 26" descr="Zásah do stredu">
            <a:extLst>
              <a:ext uri="{FF2B5EF4-FFF2-40B4-BE49-F238E27FC236}">
                <a16:creationId xmlns:a16="http://schemas.microsoft.com/office/drawing/2014/main" id="{431101CD-EB43-B7FA-C20B-34C564806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30" y="1324956"/>
            <a:ext cx="587827" cy="587827"/>
          </a:xfrm>
          <a:prstGeom prst="rect">
            <a:avLst/>
          </a:prstGeom>
        </p:spPr>
      </p:pic>
      <p:pic>
        <p:nvPicPr>
          <p:cNvPr id="28" name="Grafický objekt 27" descr="Kontrolný zoznam">
            <a:extLst>
              <a:ext uri="{FF2B5EF4-FFF2-40B4-BE49-F238E27FC236}">
                <a16:creationId xmlns:a16="http://schemas.microsoft.com/office/drawing/2014/main" id="{0CAE0914-2A24-335D-B556-009406A4A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30" y="2206286"/>
            <a:ext cx="587826" cy="587826"/>
          </a:xfrm>
          <a:prstGeom prst="rect">
            <a:avLst/>
          </a:prstGeom>
        </p:spPr>
      </p:pic>
      <p:pic>
        <p:nvPicPr>
          <p:cNvPr id="29" name="Grafický objekt 28" descr="Dokument">
            <a:extLst>
              <a:ext uri="{FF2B5EF4-FFF2-40B4-BE49-F238E27FC236}">
                <a16:creationId xmlns:a16="http://schemas.microsoft.com/office/drawing/2014/main" id="{D105C1F9-55FA-D3F7-A41B-A7573E0B5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513" y="3119342"/>
            <a:ext cx="587824" cy="587824"/>
          </a:xfrm>
          <a:prstGeom prst="rect">
            <a:avLst/>
          </a:prstGeom>
        </p:spPr>
      </p:pic>
      <p:pic>
        <p:nvPicPr>
          <p:cNvPr id="30" name="Grafický objekt 29" descr="Žiarovka">
            <a:extLst>
              <a:ext uri="{FF2B5EF4-FFF2-40B4-BE49-F238E27FC236}">
                <a16:creationId xmlns:a16="http://schemas.microsoft.com/office/drawing/2014/main" id="{7BEEA569-3CA9-FFB1-6A5E-5267558A9F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513" y="4015183"/>
            <a:ext cx="587825" cy="587825"/>
          </a:xfrm>
          <a:prstGeom prst="rect">
            <a:avLst/>
          </a:prstGeom>
        </p:spPr>
      </p:pic>
      <p:pic>
        <p:nvPicPr>
          <p:cNvPr id="31" name="Grafický objekt 30" descr="Chat">
            <a:extLst>
              <a:ext uri="{FF2B5EF4-FFF2-40B4-BE49-F238E27FC236}">
                <a16:creationId xmlns:a16="http://schemas.microsoft.com/office/drawing/2014/main" id="{555F0126-5AA3-9554-D521-3409535C88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513" y="4888360"/>
            <a:ext cx="587824" cy="587824"/>
          </a:xfrm>
          <a:prstGeom prst="rect">
            <a:avLst/>
          </a:prstGeom>
        </p:spPr>
      </p:pic>
      <p:pic>
        <p:nvPicPr>
          <p:cNvPr id="32" name="Grafický objekt 31" descr="Tlačidlo zapnutia/vypnutia">
            <a:extLst>
              <a:ext uri="{FF2B5EF4-FFF2-40B4-BE49-F238E27FC236}">
                <a16:creationId xmlns:a16="http://schemas.microsoft.com/office/drawing/2014/main" id="{D5D6708D-78EF-1270-AFD1-0708829FB4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513" y="5760936"/>
            <a:ext cx="587824" cy="587824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5582769"/>
                  </p:ext>
                </p:extLst>
              </p:nvPr>
            </p:nvGraphicFramePr>
            <p:xfrm>
              <a:off x="5307951" y="1035494"/>
              <a:ext cx="4732989" cy="4256834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4732989" cy="4256834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9579335" ay="314169" az="8205688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5418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02EB0035-F397-CB34-A47C-BA7F8FB15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07951" y="1035494"/>
                <a:ext cx="4732989" cy="4256834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" name="!!kruh">
            <a:extLst>
              <a:ext uri="{FF2B5EF4-FFF2-40B4-BE49-F238E27FC236}">
                <a16:creationId xmlns:a16="http://schemas.microsoft.com/office/drawing/2014/main" id="{365352D6-7CA2-4134-23C0-097549C2BB23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3" name="!!kruh">
            <a:extLst>
              <a:ext uri="{FF2B5EF4-FFF2-40B4-BE49-F238E27FC236}">
                <a16:creationId xmlns:a16="http://schemas.microsoft.com/office/drawing/2014/main" id="{32279AF4-0F1A-8A03-F825-EAB19F0ADF08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B728EA24-5B7C-BD71-FF90-04C0BAEAF804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6ACA733-8963-1544-EB8D-5529E6E3127C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7" name="!!kruh">
            <a:extLst>
              <a:ext uri="{FF2B5EF4-FFF2-40B4-BE49-F238E27FC236}">
                <a16:creationId xmlns:a16="http://schemas.microsoft.com/office/drawing/2014/main" id="{F31B8552-BD95-C88A-F577-86F88587F507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55B61354-25D9-DA7E-EC8D-7380A1F55C20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89F7174-591D-DAFF-EC6F-D0332BD8FDB7}"/>
              </a:ext>
            </a:extLst>
          </p:cNvPr>
          <p:cNvSpPr txBox="1"/>
          <p:nvPr/>
        </p:nvSpPr>
        <p:spPr>
          <a:xfrm>
            <a:off x="-2707307" y="1372647"/>
            <a:ext cx="173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2580257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0052 0.1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750E147-0A91-40A7-23A3-FD5743831A1B}"/>
              </a:ext>
            </a:extLst>
          </p:cNvPr>
          <p:cNvSpPr/>
          <p:nvPr/>
        </p:nvSpPr>
        <p:spPr>
          <a:xfrm>
            <a:off x="-4049479" y="-1132113"/>
            <a:ext cx="4455886" cy="772160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Nadpis 1">
            <a:extLst>
              <a:ext uri="{FF2B5EF4-FFF2-40B4-BE49-F238E27FC236}">
                <a16:creationId xmlns:a16="http://schemas.microsoft.com/office/drawing/2014/main" id="{B534B425-DDED-2618-F70F-E2DCD29CC9BD}"/>
              </a:ext>
            </a:extLst>
          </p:cNvPr>
          <p:cNvSpPr txBox="1">
            <a:spLocks/>
          </p:cNvSpPr>
          <p:nvPr/>
        </p:nvSpPr>
        <p:spPr>
          <a:xfrm>
            <a:off x="-2496450" y="628165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pic>
        <p:nvPicPr>
          <p:cNvPr id="29" name="Graphic 9">
            <a:extLst>
              <a:ext uri="{FF2B5EF4-FFF2-40B4-BE49-F238E27FC236}">
                <a16:creationId xmlns:a16="http://schemas.microsoft.com/office/drawing/2014/main" id="{CF49FAFD-98B9-8230-2047-991C78963A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049479" y="2097286"/>
            <a:ext cx="4776224" cy="792063"/>
          </a:xfrm>
          <a:prstGeom prst="rect">
            <a:avLst/>
          </a:prstGeom>
        </p:spPr>
      </p:pic>
      <p:sp>
        <p:nvSpPr>
          <p:cNvPr id="43" name="Nadpis 1">
            <a:extLst>
              <a:ext uri="{FF2B5EF4-FFF2-40B4-BE49-F238E27FC236}">
                <a16:creationId xmlns:a16="http://schemas.microsoft.com/office/drawing/2014/main" id="{CCE63790-1F09-721D-8FF4-E1676923BBAF}"/>
              </a:ext>
            </a:extLst>
          </p:cNvPr>
          <p:cNvSpPr txBox="1">
            <a:spLocks/>
          </p:cNvSpPr>
          <p:nvPr/>
        </p:nvSpPr>
        <p:spPr>
          <a:xfrm>
            <a:off x="-2496451" y="323859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LISTY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D8D36C06-E601-D9A6-CD80-6BD3D443876A}"/>
              </a:ext>
            </a:extLst>
          </p:cNvPr>
          <p:cNvSpPr txBox="1">
            <a:spLocks/>
          </p:cNvSpPr>
          <p:nvPr/>
        </p:nvSpPr>
        <p:spPr>
          <a:xfrm>
            <a:off x="-2496452" y="4107581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ZAUJÍMAVOSTI</a:t>
            </a:r>
          </a:p>
        </p:txBody>
      </p:sp>
      <p:sp>
        <p:nvSpPr>
          <p:cNvPr id="45" name="Nadpis 1">
            <a:extLst>
              <a:ext uri="{FF2B5EF4-FFF2-40B4-BE49-F238E27FC236}">
                <a16:creationId xmlns:a16="http://schemas.microsoft.com/office/drawing/2014/main" id="{4014B634-7D68-4DCC-D0F0-721DCA02377E}"/>
              </a:ext>
            </a:extLst>
          </p:cNvPr>
          <p:cNvSpPr txBox="1">
            <a:spLocks/>
          </p:cNvSpPr>
          <p:nvPr/>
        </p:nvSpPr>
        <p:spPr>
          <a:xfrm>
            <a:off x="-2496452" y="4976568"/>
            <a:ext cx="273860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46" name="Nadpis 1">
            <a:extLst>
              <a:ext uri="{FF2B5EF4-FFF2-40B4-BE49-F238E27FC236}">
                <a16:creationId xmlns:a16="http://schemas.microsoft.com/office/drawing/2014/main" id="{2297956D-F983-45C7-3496-3A2A4EA79F9E}"/>
              </a:ext>
            </a:extLst>
          </p:cNvPr>
          <p:cNvSpPr txBox="1">
            <a:spLocks/>
          </p:cNvSpPr>
          <p:nvPr/>
        </p:nvSpPr>
        <p:spPr>
          <a:xfrm>
            <a:off x="-2496452" y="5849144"/>
            <a:ext cx="1487717" cy="41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600" dirty="0"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pic>
        <p:nvPicPr>
          <p:cNvPr id="48" name="Grafický objekt 47" descr="Domov">
            <a:extLst>
              <a:ext uri="{FF2B5EF4-FFF2-40B4-BE49-F238E27FC236}">
                <a16:creationId xmlns:a16="http://schemas.microsoft.com/office/drawing/2014/main" id="{FE739593-23E7-9FC8-EB93-E982BD22B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069767" y="440926"/>
            <a:ext cx="587827" cy="587827"/>
          </a:xfrm>
          <a:prstGeom prst="rect">
            <a:avLst/>
          </a:prstGeom>
        </p:spPr>
      </p:pic>
      <p:pic>
        <p:nvPicPr>
          <p:cNvPr id="50" name="Grafický objekt 49" descr="Zásah do stredu">
            <a:extLst>
              <a:ext uri="{FF2B5EF4-FFF2-40B4-BE49-F238E27FC236}">
                <a16:creationId xmlns:a16="http://schemas.microsoft.com/office/drawing/2014/main" id="{3A12B816-1E8B-3DE1-32F4-7A592C858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66136" y="1324956"/>
            <a:ext cx="587827" cy="587827"/>
          </a:xfrm>
          <a:prstGeom prst="rect">
            <a:avLst/>
          </a:prstGeom>
        </p:spPr>
      </p:pic>
      <p:pic>
        <p:nvPicPr>
          <p:cNvPr id="52" name="Grafický objekt 51" descr="Kontrolný zoznam">
            <a:extLst>
              <a:ext uri="{FF2B5EF4-FFF2-40B4-BE49-F238E27FC236}">
                <a16:creationId xmlns:a16="http://schemas.microsoft.com/office/drawing/2014/main" id="{499C4639-9FEF-BBB6-F1F8-020CD21CA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066136" y="2206286"/>
            <a:ext cx="587826" cy="587826"/>
          </a:xfrm>
          <a:prstGeom prst="rect">
            <a:avLst/>
          </a:prstGeom>
        </p:spPr>
      </p:pic>
      <p:pic>
        <p:nvPicPr>
          <p:cNvPr id="54" name="Grafický objekt 53" descr="Dokument">
            <a:extLst>
              <a:ext uri="{FF2B5EF4-FFF2-40B4-BE49-F238E27FC236}">
                <a16:creationId xmlns:a16="http://schemas.microsoft.com/office/drawing/2014/main" id="{161F2237-921A-9325-0146-844419545C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060253" y="3119342"/>
            <a:ext cx="587824" cy="587824"/>
          </a:xfrm>
          <a:prstGeom prst="rect">
            <a:avLst/>
          </a:prstGeom>
        </p:spPr>
      </p:pic>
      <p:pic>
        <p:nvPicPr>
          <p:cNvPr id="56" name="Grafický objekt 55" descr="Žiarovka">
            <a:extLst>
              <a:ext uri="{FF2B5EF4-FFF2-40B4-BE49-F238E27FC236}">
                <a16:creationId xmlns:a16="http://schemas.microsoft.com/office/drawing/2014/main" id="{67A2C922-DE89-0211-7405-D1718808DD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060253" y="4015183"/>
            <a:ext cx="587825" cy="587825"/>
          </a:xfrm>
          <a:prstGeom prst="rect">
            <a:avLst/>
          </a:prstGeom>
        </p:spPr>
      </p:pic>
      <p:pic>
        <p:nvPicPr>
          <p:cNvPr id="58" name="Grafický objekt 57" descr="Chat">
            <a:extLst>
              <a:ext uri="{FF2B5EF4-FFF2-40B4-BE49-F238E27FC236}">
                <a16:creationId xmlns:a16="http://schemas.microsoft.com/office/drawing/2014/main" id="{6E8A8B0B-76B2-0868-541B-2A20D10F4B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3060253" y="4888360"/>
            <a:ext cx="587824" cy="587824"/>
          </a:xfrm>
          <a:prstGeom prst="rect">
            <a:avLst/>
          </a:prstGeom>
        </p:spPr>
      </p:pic>
      <p:pic>
        <p:nvPicPr>
          <p:cNvPr id="60" name="Grafický objekt 59" descr="Tlačidlo zapnutia/vypnutia">
            <a:extLst>
              <a:ext uri="{FF2B5EF4-FFF2-40B4-BE49-F238E27FC236}">
                <a16:creationId xmlns:a16="http://schemas.microsoft.com/office/drawing/2014/main" id="{823B49FA-0DB3-0904-331B-520597BE81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060253" y="5760936"/>
            <a:ext cx="587824" cy="587824"/>
          </a:xfrm>
          <a:prstGeom prst="rect">
            <a:avLst/>
          </a:prstGeom>
        </p:spPr>
      </p:pic>
      <p:sp>
        <p:nvSpPr>
          <p:cNvPr id="7" name="!!kruh">
            <a:extLst>
              <a:ext uri="{FF2B5EF4-FFF2-40B4-BE49-F238E27FC236}">
                <a16:creationId xmlns:a16="http://schemas.microsoft.com/office/drawing/2014/main" id="{CF37B1A7-4BC7-B5B4-7CD5-70DB6D4FE157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7EE4CCB7-0F8C-F1A7-2195-2285ACC06CFF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7848673A-B146-F3A2-0915-E9547FBA7553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08CD3F42-7835-0F55-089F-06517AD9C06A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D2D81C3B-CBD0-1702-A055-CE0E5B0224FF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2" name="!!kruh">
            <a:extLst>
              <a:ext uri="{FF2B5EF4-FFF2-40B4-BE49-F238E27FC236}">
                <a16:creationId xmlns:a16="http://schemas.microsoft.com/office/drawing/2014/main" id="{896E59BB-BA65-A61F-8F5C-24BF425DA7E4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8407F84-3B1C-2EA7-60FA-F6338315B8A9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2948840" y="1127820"/>
            <a:ext cx="6040542" cy="220177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F1FEF023-F57B-9F38-70F0-5CB884D0CC10}"/>
              </a:ext>
            </a:extLst>
          </p:cNvPr>
          <p:cNvSpPr txBox="1"/>
          <p:nvPr/>
        </p:nvSpPr>
        <p:spPr>
          <a:xfrm>
            <a:off x="5965364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PRÁCE</a:t>
            </a: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9E0965B3-D91C-D390-1041-6EDF96504A3E}"/>
              </a:ext>
            </a:extLst>
          </p:cNvPr>
          <p:cNvSpPr txBox="1">
            <a:spLocks/>
          </p:cNvSpPr>
          <p:nvPr/>
        </p:nvSpPr>
        <p:spPr>
          <a:xfrm>
            <a:off x="4166827" y="572390"/>
            <a:ext cx="3728047" cy="555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>
                <a:extLst>
                  <a:ext uri="{FF2B5EF4-FFF2-40B4-BE49-F238E27FC236}">
                    <a16:creationId xmlns:a16="http://schemas.microsoft.com/office/drawing/2014/main" id="{F3828DB5-CDAC-1F56-00E0-B8E234BB19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992442" y="5539694"/>
              <a:ext cx="4752042" cy="4523485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4752042" cy="4523485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7442597" ay="2039685" az="8423348"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54186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>
                <a:extLst>
                  <a:ext uri="{FF2B5EF4-FFF2-40B4-BE49-F238E27FC236}">
                    <a16:creationId xmlns:a16="http://schemas.microsoft.com/office/drawing/2014/main" id="{F3828DB5-CDAC-1F56-00E0-B8E234BB19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92442" y="5539694"/>
                <a:ext cx="4752042" cy="4523485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5FCC03BA-20DC-3B40-06DF-7180249FDCEE}"/>
              </a:ext>
            </a:extLst>
          </p:cNvPr>
          <p:cNvSpPr txBox="1">
            <a:spLocks/>
          </p:cNvSpPr>
          <p:nvPr/>
        </p:nvSpPr>
        <p:spPr>
          <a:xfrm>
            <a:off x="-2496454" y="1498308"/>
            <a:ext cx="2612573" cy="411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400" dirty="0">
                <a:latin typeface="Lucida Console" panose="020B0609040504020204" pitchFamily="49" charset="0"/>
                <a:cs typeface="Segoe UI" panose="020B0502040204020203" pitchFamily="34" charset="0"/>
              </a:rPr>
              <a:t>ZAMERANIE</a:t>
            </a:r>
          </a:p>
        </p:txBody>
      </p:sp>
    </p:spTree>
    <p:extLst>
      <p:ext uri="{BB962C8B-B14F-4D97-AF65-F5344CB8AC3E}">
        <p14:creationId xmlns:p14="http://schemas.microsoft.com/office/powerpoint/2010/main" val="268612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129</Words>
  <Application>Microsoft Office PowerPoint</Application>
  <PresentationFormat>Širokouhlá</PresentationFormat>
  <Paragraphs>76</Paragraphs>
  <Slides>14</Slides>
  <Notes>8</Notes>
  <HiddenSlides>6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Motív Office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8</cp:revision>
  <dcterms:created xsi:type="dcterms:W3CDTF">2023-01-30T14:54:22Z</dcterms:created>
  <dcterms:modified xsi:type="dcterms:W3CDTF">2023-02-01T19:48:55Z</dcterms:modified>
</cp:coreProperties>
</file>