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首页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0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双切角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7287344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3" y="836712"/>
            <a:ext cx="24193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74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四切角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5" y="3501008"/>
            <a:ext cx="82200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5" y="975934"/>
            <a:ext cx="2705439" cy="218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23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5174"/>
            <a:ext cx="8208912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四</a:t>
            </a:r>
            <a:r>
              <a:rPr lang="zh-CN" altLang="en-US" sz="3200" dirty="0" smtClean="0"/>
              <a:t>切角的</a:t>
            </a:r>
            <a:r>
              <a:rPr lang="en-US" altLang="zh-CN" sz="3200" dirty="0" err="1" smtClean="0"/>
              <a:t>mixin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5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圆形切角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How to do like this? 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18"/>
            <a:ext cx="60674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69" y="908718"/>
            <a:ext cx="2324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95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圆形切角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124744"/>
            <a:ext cx="82105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25050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33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毛玻璃效果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这是一种比较常见的设计。</a:t>
            </a:r>
            <a:endParaRPr lang="en-US" altLang="zh-CN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00" y="1628800"/>
            <a:ext cx="496855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2952328" cy="413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34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毛玻璃效果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讲道理的话。。。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其实这个效果大家都会做。。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①</a:t>
            </a:r>
            <a:r>
              <a:rPr lang="zh-CN" altLang="en-US" dirty="0" smtClean="0"/>
              <a:t>给文字的容器添加</a:t>
            </a:r>
            <a:r>
              <a:rPr lang="en-US" altLang="zh-CN" dirty="0" smtClean="0"/>
              <a:t>before/after</a:t>
            </a:r>
            <a:r>
              <a:rPr lang="zh-CN" altLang="en-US" dirty="0" smtClean="0"/>
              <a:t>伪元素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②</a:t>
            </a:r>
            <a:r>
              <a:rPr lang="zh-CN" altLang="en-US" dirty="0" smtClean="0"/>
              <a:t>伪元素相对容器并且铺满整个容器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③ z-index</a:t>
            </a:r>
            <a:r>
              <a:rPr lang="zh-CN" altLang="en-US" dirty="0" smtClean="0"/>
              <a:t>取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，置于内容下面。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④</a:t>
            </a:r>
            <a:r>
              <a:rPr lang="zh-CN" altLang="en-US" dirty="0" smtClean="0"/>
              <a:t>背景设置为纯色</a:t>
            </a:r>
            <a:r>
              <a:rPr lang="en-US" altLang="zh-CN" dirty="0" smtClean="0"/>
              <a:t>(#FFF),</a:t>
            </a:r>
            <a:r>
              <a:rPr lang="zh-CN" altLang="en-US" dirty="0" smtClean="0"/>
              <a:t>然后设置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对比度等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225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折角效果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讲道理的话。。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这个大家也会做。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右上角定位一个</a:t>
            </a:r>
            <a:r>
              <a:rPr lang="en-US" altLang="zh-CN" sz="1800" dirty="0" smtClean="0"/>
              <a:t>border</a:t>
            </a:r>
            <a:r>
              <a:rPr lang="zh-CN" altLang="en-US" sz="1800" dirty="0" smtClean="0"/>
              <a:t>做的三角形就完了。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22955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810" y="1400309"/>
            <a:ext cx="2286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1355055"/>
            <a:ext cx="23336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65475"/>
            <a:ext cx="2286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29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 smtClean="0"/>
              <a:t>折角效果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换一</a:t>
            </a:r>
            <a:r>
              <a:rPr lang="zh-CN" altLang="en-US" sz="2400" dirty="0" smtClean="0"/>
              <a:t>种方式来实现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r>
              <a:rPr lang="zh-CN" altLang="en-US" sz="2400" dirty="0" smtClean="0"/>
              <a:t>结合切角用到</a:t>
            </a:r>
            <a:r>
              <a:rPr lang="en-US" altLang="zh-CN" sz="2400" dirty="0" smtClean="0"/>
              <a:t>linear-gradient</a:t>
            </a:r>
          </a:p>
          <a:p>
            <a:pPr marL="0" indent="0">
              <a:buNone/>
            </a:pPr>
            <a:r>
              <a:rPr lang="zh-CN" altLang="en-US" sz="2400" dirty="0"/>
              <a:t>先</a:t>
            </a:r>
            <a:r>
              <a:rPr lang="zh-CN" altLang="en-US" sz="2400" dirty="0" smtClean="0"/>
              <a:t>看</a:t>
            </a:r>
            <a:r>
              <a:rPr lang="en-US" altLang="zh-CN" sz="2400" dirty="0" smtClean="0"/>
              <a:t>45</a:t>
            </a:r>
            <a:r>
              <a:rPr lang="zh-CN" altLang="en-US" sz="2400" dirty="0" smtClean="0"/>
              <a:t>度的实现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讲道理的说。。。大概就是：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</a:t>
            </a:r>
            <a:r>
              <a:rPr lang="en-US" altLang="zh-CN" sz="3600" dirty="0" smtClean="0"/>
              <a:t>+</a:t>
            </a:r>
            <a:r>
              <a:rPr lang="en-US" altLang="zh-CN" sz="2400" dirty="0" smtClean="0"/>
              <a:t>                                      </a:t>
            </a:r>
            <a:r>
              <a:rPr lang="en-US" altLang="zh-CN" dirty="0" smtClean="0"/>
              <a:t>=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真的是这样么？</a:t>
            </a:r>
            <a:r>
              <a:rPr lang="en-US" altLang="zh-CN" sz="2400" dirty="0" smtClean="0"/>
              <a:t>         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48397"/>
            <a:ext cx="22098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12463"/>
            <a:ext cx="19526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85752"/>
            <a:ext cx="22288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8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折角效果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非</a:t>
            </a:r>
            <a:r>
              <a:rPr lang="en-US" altLang="zh-CN" sz="2800" dirty="0" smtClean="0"/>
              <a:t>45</a:t>
            </a:r>
            <a:r>
              <a:rPr lang="zh-CN" altLang="en-US" sz="2800" dirty="0" smtClean="0"/>
              <a:t>度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将刚才的改为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度。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①</a:t>
            </a:r>
            <a:r>
              <a:rPr lang="en-US" altLang="zh-CN" sz="2400" dirty="0" smtClean="0"/>
              <a:t>width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height</a:t>
            </a:r>
            <a:r>
              <a:rPr lang="zh-CN" altLang="en-US" sz="2400" dirty="0" smtClean="0"/>
              <a:t>交换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zh-CN" altLang="en-US" sz="2400" dirty="0" smtClean="0"/>
              <a:t>②</a:t>
            </a:r>
            <a:r>
              <a:rPr lang="en-US" altLang="zh-CN" sz="2400" dirty="0" err="1" smtClean="0"/>
              <a:t>transform:rotate</a:t>
            </a:r>
            <a:r>
              <a:rPr lang="en-US" altLang="zh-CN" sz="2400" dirty="0" smtClean="0"/>
              <a:t>(-30deg);</a:t>
            </a:r>
          </a:p>
          <a:p>
            <a:pPr marL="0" indent="0">
              <a:buNone/>
            </a:pPr>
            <a:r>
              <a:rPr lang="zh-CN" altLang="en-US" sz="2400" dirty="0" smtClean="0"/>
              <a:t>③</a:t>
            </a:r>
            <a:r>
              <a:rPr lang="en-US" altLang="zh-CN" sz="2400" dirty="0" err="1" smtClean="0"/>
              <a:t>tranform-origin:bottom</a:t>
            </a:r>
            <a:r>
              <a:rPr lang="en-US" altLang="zh-CN" sz="2400" dirty="0" smtClean="0"/>
              <a:t> right;</a:t>
            </a:r>
          </a:p>
          <a:p>
            <a:pPr marL="0" indent="0">
              <a:buNone/>
            </a:pPr>
            <a:r>
              <a:rPr lang="zh-CN" altLang="en-US" sz="2400" dirty="0" smtClean="0"/>
              <a:t>④</a:t>
            </a:r>
            <a:r>
              <a:rPr lang="en-US" altLang="zh-CN" sz="2400" dirty="0" err="1" smtClean="0"/>
              <a:t>tranform:translateY</a:t>
            </a:r>
            <a:r>
              <a:rPr lang="en-US" altLang="zh-CN" sz="2400" dirty="0" smtClean="0"/>
              <a:t>(-1.3em);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⑤设置</a:t>
            </a:r>
            <a:r>
              <a:rPr lang="en-US" altLang="zh-CN" sz="2400" dirty="0" err="1" smtClean="0"/>
              <a:t>boder</a:t>
            </a:r>
            <a:r>
              <a:rPr lang="en-US" altLang="zh-CN" sz="2400" dirty="0" smtClean="0"/>
              <a:t>-radius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box-shadow</a:t>
            </a:r>
            <a:endParaRPr lang="zh-CN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596" y="1014412"/>
            <a:ext cx="23526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70" y="2624137"/>
            <a:ext cx="22955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67" y="4042850"/>
            <a:ext cx="24765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106" y="4171438"/>
            <a:ext cx="24765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77329"/>
            <a:ext cx="23431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92" y="4315429"/>
            <a:ext cx="22383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9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分享的内容：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菱形图片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切角效果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毛玻璃效果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折角效果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7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5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菱形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需要结局的问题：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菱形的图片在设计中经常被用到，很多时候我们是用直接做成最后的图片，很少用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来实现的，这里提供两种方案：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1.transform:rotate(45deg);</a:t>
            </a:r>
          </a:p>
          <a:p>
            <a:pPr marL="0" indent="0">
              <a:buNone/>
            </a:pPr>
            <a:r>
              <a:rPr lang="en-US" altLang="zh-CN" dirty="0" smtClean="0"/>
              <a:t>2.clip-path();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Solution1:rotate(45deg)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code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2856"/>
            <a:ext cx="40386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5479"/>
            <a:ext cx="44005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562410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存在的问题，我们不希望图片保持原来的方向，不跟着旋转，所以这里图片要</a:t>
            </a:r>
            <a:endParaRPr lang="en-US" altLang="zh-CN" dirty="0" smtClean="0"/>
          </a:p>
          <a:p>
            <a:r>
              <a:rPr lang="zh-CN" altLang="en-US" dirty="0" smtClean="0"/>
              <a:t>反向转</a:t>
            </a:r>
            <a:r>
              <a:rPr lang="en-US" altLang="zh-CN" dirty="0" smtClean="0"/>
              <a:t>45deg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07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Solution1:rotate(45deg)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New  code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8838"/>
            <a:ext cx="43243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76872"/>
            <a:ext cx="34004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28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Solution1:rotate()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Final code: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52101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24408"/>
            <a:ext cx="34385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43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Solution2:clip-path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Clip-path:</a:t>
            </a:r>
            <a:r>
              <a:rPr lang="zh-CN" altLang="en-US" sz="1600" dirty="0" smtClean="0"/>
              <a:t>绘制路径，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这里会用到</a:t>
            </a:r>
            <a:r>
              <a:rPr lang="en-US" altLang="zh-CN" sz="1600" dirty="0" smtClean="0"/>
              <a:t>polygon( </a:t>
            </a:r>
            <a:r>
              <a:rPr lang="zh-CN" altLang="en-US" sz="1600" dirty="0" smtClean="0"/>
              <a:t>多边形位置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23730"/>
            <a:ext cx="38385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2" y="2204864"/>
            <a:ext cx="6657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7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切角效果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有些时候我们遇到这样的设计，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现在的做法大多数是用伪元素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定位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三角形实现。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现在尝试着另辟蹊径，用</a:t>
            </a:r>
            <a:r>
              <a:rPr lang="en-US" altLang="zh-CN" sz="2000" dirty="0" smtClean="0"/>
              <a:t>linear-gradient</a:t>
            </a:r>
            <a:r>
              <a:rPr lang="zh-CN" altLang="en-US" sz="2000" dirty="0" smtClean="0"/>
              <a:t>实现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28800"/>
            <a:ext cx="24479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59055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25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切角效果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很多</a:t>
            </a:r>
            <a:r>
              <a:rPr lang="zh-CN" altLang="en-US" sz="1800" dirty="0" smtClean="0"/>
              <a:t>时候我们不仅仅需要一个角，而是两个角或者四个角的需求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18288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1925268" cy="14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7876"/>
            <a:ext cx="31146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10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365</Words>
  <Application>Microsoft Office PowerPoint</Application>
  <PresentationFormat>全屏显示(4:3)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首页</vt:lpstr>
      <vt:lpstr>分享的内容：</vt:lpstr>
      <vt:lpstr>菱形</vt:lpstr>
      <vt:lpstr>Solution1:rotate(45deg)</vt:lpstr>
      <vt:lpstr>Solution1:rotate(45deg)</vt:lpstr>
      <vt:lpstr>Solution1:rotate()</vt:lpstr>
      <vt:lpstr>Solution2:clip-path</vt:lpstr>
      <vt:lpstr>切角效果</vt:lpstr>
      <vt:lpstr>切角效果</vt:lpstr>
      <vt:lpstr>双切角</vt:lpstr>
      <vt:lpstr>四切角</vt:lpstr>
      <vt:lpstr>四切角的mixin</vt:lpstr>
      <vt:lpstr>圆形切角</vt:lpstr>
      <vt:lpstr>圆形切角</vt:lpstr>
      <vt:lpstr>毛玻璃效果</vt:lpstr>
      <vt:lpstr>毛玻璃效果</vt:lpstr>
      <vt:lpstr>折角效果</vt:lpstr>
      <vt:lpstr>折角效果</vt:lpstr>
      <vt:lpstr>折角效果(非45度)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张秀华</dc:creator>
  <cp:lastModifiedBy>张秀华</cp:lastModifiedBy>
  <cp:revision>92</cp:revision>
  <dcterms:created xsi:type="dcterms:W3CDTF">2016-03-02T09:10:37Z</dcterms:created>
  <dcterms:modified xsi:type="dcterms:W3CDTF">2016-03-03T10:51:56Z</dcterms:modified>
</cp:coreProperties>
</file>