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002DA1-5C7C-4E6E-938C-64934E734975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02E143-4666-428E-ADFF-DDD7C047149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002DA1-5C7C-4E6E-938C-64934E734975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02E143-4666-428E-ADFF-DDD7C04714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002DA1-5C7C-4E6E-938C-64934E734975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02E143-4666-428E-ADFF-DDD7C04714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002DA1-5C7C-4E6E-938C-64934E734975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02E143-4666-428E-ADFF-DDD7C04714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任意多边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002DA1-5C7C-4E6E-938C-64934E734975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02E143-4666-428E-ADFF-DDD7C047149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002DA1-5C7C-4E6E-938C-64934E734975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02E143-4666-428E-ADFF-DDD7C04714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002DA1-5C7C-4E6E-938C-64934E734975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02E143-4666-428E-ADFF-DDD7C047149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002DA1-5C7C-4E6E-938C-64934E734975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02E143-4666-428E-ADFF-DDD7C04714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002DA1-5C7C-4E6E-938C-64934E734975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02E143-4666-428E-ADFF-DDD7C04714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002DA1-5C7C-4E6E-938C-64934E734975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02E143-4666-428E-ADFF-DDD7C04714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6D002DA1-5C7C-4E6E-938C-64934E734975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9B02E143-4666-428E-ADFF-DDD7C04714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D002DA1-5C7C-4E6E-938C-64934E734975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9B02E143-4666-428E-ADFF-DDD7C04714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80729"/>
            <a:ext cx="7772400" cy="1656183"/>
          </a:xfrm>
        </p:spPr>
        <p:txBody>
          <a:bodyPr/>
          <a:lstStyle/>
          <a:p>
            <a:r>
              <a:rPr lang="zh-CN" altLang="en-US" sz="5400" dirty="0" smtClean="0"/>
              <a:t>    身边的电离辐射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                                                                                                            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尤王杰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708920"/>
            <a:ext cx="3477821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6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5000">
              <a:schemeClr val="accent1">
                <a:lumMod val="20000"/>
                <a:lumOff val="80000"/>
                <a:alpha val="26000"/>
              </a:schemeClr>
            </a:gs>
            <a:gs pos="100000">
              <a:schemeClr val="bg2">
                <a:tint val="88000"/>
                <a:satMod val="4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核裂变   </a:t>
            </a:r>
            <a:endParaRPr lang="zh-CN" alt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1484784"/>
            <a:ext cx="77048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92D050"/>
                </a:solidFill>
              </a:rPr>
              <a:t>核聚变，又称核融合、融合反应或聚变反应，是将两个较轻的核结合而形成一个较重的核和一个很轻的核（或粒子）的一种核反应形式。在此过程中，物质没有守恒，因为有一部分正在聚变的原子核的物质被转化为光子（能量）。核聚变是给活跃的或“主序的”恒星提供能量的过程。两个较轻的核在融合过程中产生质量亏损而释放出巨大的能量，两个轻核在发生聚变时因它们都带正电荷而彼此排斥，然而两个能量足够高的核迎面相遇，它们就能相当紧密地聚集在一起，以致核力能够克服库仑斥力而发生核反应，这个反应叫做核聚变。 </a:t>
            </a:r>
          </a:p>
          <a:p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424" y="3973683"/>
            <a:ext cx="2926279" cy="241258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042" y="3913068"/>
            <a:ext cx="2327382" cy="246985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913068"/>
            <a:ext cx="3096344" cy="246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0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001">
              <a:srgbClr val="E6E6E6"/>
            </a:gs>
            <a:gs pos="32001">
              <a:srgbClr val="7D8496"/>
            </a:gs>
            <a:gs pos="47000">
              <a:srgbClr val="E6E6E6"/>
            </a:gs>
            <a:gs pos="85001">
              <a:srgbClr val="7D8496"/>
            </a:gs>
            <a:gs pos="100000">
              <a:srgbClr val="E6E6E6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941" y="481026"/>
            <a:ext cx="8098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</a:rPr>
              <a:t>核聚变</a:t>
            </a:r>
            <a:endParaRPr lang="zh-CN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980728"/>
            <a:ext cx="8352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核裂变，又称核分裂，是指由重的原子核，主要是指铀核或钚核，分裂成两个或多个质量较小的原子的一种核反应形式。原子弹、裂变核电站或核能发电厂的能量来源就是核裂变。其中铀裂变在核电厂最常见，热中子轰击铀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235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原子后会放出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到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个中子，中子再去撞击其它铀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235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原子，从而形成链式反应。</a:t>
            </a:r>
            <a:b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</a:b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575" y="3280884"/>
            <a:ext cx="3571857" cy="311644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280884"/>
            <a:ext cx="3600400" cy="311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5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970">
              <a:srgbClr val="000000"/>
            </a:gs>
            <a:gs pos="82000">
              <a:schemeClr val="accent3">
                <a:alpha val="14000"/>
                <a:lumMod val="6000"/>
              </a:schemeClr>
            </a:gs>
            <a:gs pos="10000">
              <a:schemeClr val="bg1">
                <a:shade val="90000"/>
                <a:satMod val="375000"/>
              </a:schemeClr>
            </a:gs>
            <a:gs pos="100000">
              <a:schemeClr val="bg2">
                <a:tint val="88000"/>
                <a:satMod val="40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16632"/>
            <a:ext cx="7524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2">
                    <a:lumMod val="75000"/>
                  </a:schemeClr>
                </a:solidFill>
              </a:rPr>
              <a:t>核衰变</a:t>
            </a:r>
            <a:endParaRPr lang="zh-CN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7648" y="1052736"/>
            <a:ext cx="64807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核衰变</a:t>
            </a:r>
            <a:r>
              <a:rPr lang="zh-CN" alt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（</a:t>
            </a: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nuclear decay</a:t>
            </a:r>
            <a:r>
              <a:rPr lang="zh-CN" alt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），是原子核自发射出某种粒子而变为另一种核的过程。认识原子核的重要途径之一。</a:t>
            </a: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1896</a:t>
            </a:r>
            <a:r>
              <a:rPr lang="zh-CN" alt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年法国科学家</a:t>
            </a: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A.H.</a:t>
            </a:r>
            <a:r>
              <a:rPr lang="zh-CN" alt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贝可勒尔研究含铀矿物 质的荧光现象时，偶然发现铀盐能放射出穿透力很强可使照相底片感光的不可见射线，这就是衰变产生的射线。除了天然存在的放射性核素以外，还存在大量人工制造的其他放射性核素。放射性的类型除了放射</a:t>
            </a: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α</a:t>
            </a:r>
            <a:r>
              <a:rPr lang="zh-CN" alt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、</a:t>
            </a: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β</a:t>
            </a:r>
            <a:r>
              <a:rPr lang="zh-CN" alt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、</a:t>
            </a: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γ</a:t>
            </a:r>
            <a:r>
              <a:rPr lang="zh-CN" alt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粒子以外，还有放射正电子、质子、中子、中微子等粒子以及自发裂变、</a:t>
            </a: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β</a:t>
            </a:r>
            <a:r>
              <a:rPr lang="zh-CN" alt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缓发粒子等等。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14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0">
              <a:schemeClr val="tx1">
                <a:alpha val="81000"/>
                <a:lumMod val="94000"/>
                <a:lumOff val="6000"/>
              </a:schemeClr>
            </a:gs>
            <a:gs pos="24000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88640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α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衰变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     又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名阿尔法衰变，是一种放射性衰变（核衰变）；发生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α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衰变时，一颗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α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粒子会从原子核中射出（附注：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α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粒子，又名阿尔法粒子，即氦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-4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核，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42He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，即一颗由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颗质子和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颗中子组成的原子核）； 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α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衰变发生后，原子核的质量数会减少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个单位，其原子序数也会减少了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个单位。 </a:t>
            </a:r>
          </a:p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2132856"/>
            <a:ext cx="7920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b="1" dirty="0" smtClean="0">
                <a:solidFill>
                  <a:schemeClr val="accent2">
                    <a:lumMod val="50000"/>
                  </a:schemeClr>
                </a:solidFill>
              </a:rPr>
              <a:t>Β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衰变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    放出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正电子的称为“正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β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衰变”，放出电子的称为“负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β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衰变”。在正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β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衰变中，核内的一个质子转变成中子，同时释放一个正电子和一个中微子；在负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β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衰变中，核内的一个中子转变为质子，同时释放一个电子和一个反中微子。此外电子俘获也是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β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衰变的一种，称为电子俘获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β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衰变。</a:t>
            </a:r>
            <a:b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因为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β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粒子就是电子，而电子的质量比起核的质量来要小很多，所以一个原子核放出一个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β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粒子后，它的质量只略微减少。 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4653136"/>
            <a:ext cx="79928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γ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衰变    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是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放射性元素衰变的一种形式，反应时放出伽马射线。</a:t>
            </a:r>
          </a:p>
          <a:p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由于此衰变不涉及质量或电荷变化，故此并没有特别重要的化学反应式，但仍可著量写成：</a:t>
            </a:r>
          </a:p>
          <a:p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以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星号代表某物质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的活跃状态。</a:t>
            </a:r>
          </a:p>
          <a:p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伽马衰变所释放的伽马射线是一种电磁辐射，是亚原子粒子相互作用产生的特定频率的电磁波，例如来自电子对湮没和放射性衰变；伽马射线最多产生自星际空间的核反应</a:t>
            </a:r>
          </a:p>
        </p:txBody>
      </p:sp>
    </p:spTree>
    <p:extLst>
      <p:ext uri="{BB962C8B-B14F-4D97-AF65-F5344CB8AC3E}">
        <p14:creationId xmlns:p14="http://schemas.microsoft.com/office/powerpoint/2010/main" val="43653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>
                <a:lumMod val="75000"/>
              </a:schemeClr>
            </a:gs>
            <a:gs pos="100000">
              <a:schemeClr val="bg2">
                <a:tint val="88000"/>
                <a:satMod val="4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60648"/>
            <a:ext cx="7560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、核衰变的应用：放射性在许多学科的研究中都有重要应用。</a:t>
            </a:r>
          </a:p>
          <a:p>
            <a:endParaRPr lang="zh-CN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、核裂变的应用：核电站和原子弹是核裂变能的两大应用，两者机制上的差异主要在于链式反应速度是否受到控制。核电站的关键设备是核反应堆，它相当于火电站的锅炉，受控的链式反应就在这里进行。</a:t>
            </a:r>
          </a:p>
          <a:p>
            <a:endParaRPr lang="zh-CN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、核聚变的应用：人类已经可以实现不受控制的核聚变，如氢弹的爆炸。</a:t>
            </a:r>
          </a:p>
        </p:txBody>
      </p:sp>
    </p:spTree>
    <p:extLst>
      <p:ext uri="{BB962C8B-B14F-4D97-AF65-F5344CB8AC3E}">
        <p14:creationId xmlns:p14="http://schemas.microsoft.com/office/powerpoint/2010/main" val="597576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6"/>
                </a:solidFill>
              </a:rPr>
              <a:t>为什么说核电是清洁能源？</a:t>
            </a:r>
            <a:endParaRPr lang="zh-CN" altLang="en-US" sz="3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138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439</TotalTime>
  <Words>603</Words>
  <Application>Microsoft Office PowerPoint</Application>
  <PresentationFormat>全屏显示(4:3)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穿越</vt:lpstr>
      <vt:lpstr>    身边的电离辐射</vt:lpstr>
      <vt:lpstr>核裂变  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身边的电离辐射</dc:title>
  <dc:creator>Administrator</dc:creator>
  <cp:lastModifiedBy>Administrator</cp:lastModifiedBy>
  <cp:revision>10</cp:revision>
  <dcterms:created xsi:type="dcterms:W3CDTF">2019-10-17T09:53:03Z</dcterms:created>
  <dcterms:modified xsi:type="dcterms:W3CDTF">2019-10-28T05:12:40Z</dcterms:modified>
</cp:coreProperties>
</file>